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5" r:id="rId2"/>
    <p:sldId id="257" r:id="rId3"/>
    <p:sldId id="258" r:id="rId4"/>
    <p:sldId id="302" r:id="rId5"/>
    <p:sldId id="330" r:id="rId6"/>
    <p:sldId id="305" r:id="rId7"/>
    <p:sldId id="306" r:id="rId8"/>
    <p:sldId id="307" r:id="rId9"/>
    <p:sldId id="321" r:id="rId10"/>
    <p:sldId id="308" r:id="rId11"/>
    <p:sldId id="309" r:id="rId12"/>
    <p:sldId id="311" r:id="rId13"/>
    <p:sldId id="312" r:id="rId14"/>
    <p:sldId id="313" r:id="rId15"/>
    <p:sldId id="331" r:id="rId16"/>
    <p:sldId id="315" r:id="rId17"/>
    <p:sldId id="316" r:id="rId18"/>
    <p:sldId id="317" r:id="rId19"/>
    <p:sldId id="318" r:id="rId20"/>
    <p:sldId id="332" r:id="rId21"/>
    <p:sldId id="320" r:id="rId22"/>
    <p:sldId id="322" r:id="rId23"/>
    <p:sldId id="333" r:id="rId24"/>
    <p:sldId id="324" r:id="rId25"/>
    <p:sldId id="325" r:id="rId26"/>
    <p:sldId id="326" r:id="rId27"/>
    <p:sldId id="327" r:id="rId28"/>
    <p:sldId id="328" r:id="rId29"/>
    <p:sldId id="329" r:id="rId30"/>
    <p:sldId id="334" r:id="rId31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1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98D2E3"/>
    <a:srgbClr val="000000"/>
    <a:srgbClr val="F49E78"/>
    <a:srgbClr val="F5D805"/>
    <a:srgbClr val="FBE22D"/>
    <a:srgbClr val="A9D25A"/>
    <a:srgbClr val="EB4544"/>
    <a:srgbClr val="7BBFAA"/>
    <a:srgbClr val="C24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28" y="36"/>
      </p:cViewPr>
      <p:guideLst>
        <p:guide orient="horz" pos="1592"/>
        <p:guide pos="29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31"/>
        <p:guide pos="21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kko Js" userId="901ad53b56b0ede4" providerId="LiveId" clId="{8BA531DD-D55C-4DC9-B9BD-9B4C85493EED}"/>
    <pc:docChg chg="undo custSel addSld delSld modSld sldOrd">
      <pc:chgData name="kikko Js" userId="901ad53b56b0ede4" providerId="LiveId" clId="{8BA531DD-D55C-4DC9-B9BD-9B4C85493EED}" dt="2023-04-30T14:26:23.332" v="2446" actId="6549"/>
      <pc:docMkLst>
        <pc:docMk/>
      </pc:docMkLst>
      <pc:sldChg chg="del">
        <pc:chgData name="kikko Js" userId="901ad53b56b0ede4" providerId="LiveId" clId="{8BA531DD-D55C-4DC9-B9BD-9B4C85493EED}" dt="2023-04-29T21:09:58.699" v="4" actId="2696"/>
        <pc:sldMkLst>
          <pc:docMk/>
          <pc:sldMk cId="0" sldId="256"/>
        </pc:sldMkLst>
      </pc:sldChg>
      <pc:sldChg chg="modSp mod">
        <pc:chgData name="kikko Js" userId="901ad53b56b0ede4" providerId="LiveId" clId="{8BA531DD-D55C-4DC9-B9BD-9B4C85493EED}" dt="2023-04-29T21:42:19.350" v="325" actId="20577"/>
        <pc:sldMkLst>
          <pc:docMk/>
          <pc:sldMk cId="0" sldId="302"/>
        </pc:sldMkLst>
        <pc:spChg chg="mod">
          <ac:chgData name="kikko Js" userId="901ad53b56b0ede4" providerId="LiveId" clId="{8BA531DD-D55C-4DC9-B9BD-9B4C85493EED}" dt="2023-04-29T21:29:18.112" v="52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kikko Js" userId="901ad53b56b0ede4" providerId="LiveId" clId="{8BA531DD-D55C-4DC9-B9BD-9B4C85493EED}" dt="2023-04-29T21:42:19.350" v="325" actId="20577"/>
          <ac:spMkLst>
            <pc:docMk/>
            <pc:sldMk cId="0" sldId="302"/>
            <ac:spMk id="3" creationId="{00000000-0000-0000-0000-000000000000}"/>
          </ac:spMkLst>
        </pc:spChg>
        <pc:spChg chg="mod">
          <ac:chgData name="kikko Js" userId="901ad53b56b0ede4" providerId="LiveId" clId="{8BA531DD-D55C-4DC9-B9BD-9B4C85493EED}" dt="2023-04-29T21:30:03.334" v="108" actId="14100"/>
          <ac:spMkLst>
            <pc:docMk/>
            <pc:sldMk cId="0" sldId="302"/>
            <ac:spMk id="5" creationId="{00000000-0000-0000-0000-000000000000}"/>
          </ac:spMkLst>
        </pc:spChg>
        <pc:spChg chg="mod">
          <ac:chgData name="kikko Js" userId="901ad53b56b0ede4" providerId="LiveId" clId="{8BA531DD-D55C-4DC9-B9BD-9B4C85493EED}" dt="2023-04-29T21:30:05.123" v="109" actId="1076"/>
          <ac:spMkLst>
            <pc:docMk/>
            <pc:sldMk cId="0" sldId="302"/>
            <ac:spMk id="6" creationId="{00000000-0000-0000-0000-000000000000}"/>
          </ac:spMkLst>
        </pc:spChg>
        <pc:spChg chg="mod">
          <ac:chgData name="kikko Js" userId="901ad53b56b0ede4" providerId="LiveId" clId="{8BA531DD-D55C-4DC9-B9BD-9B4C85493EED}" dt="2023-04-29T21:28:55.226" v="36" actId="20577"/>
          <ac:spMkLst>
            <pc:docMk/>
            <pc:sldMk cId="0" sldId="302"/>
            <ac:spMk id="19" creationId="{00000000-0000-0000-0000-000000000000}"/>
          </ac:spMkLst>
        </pc:spChg>
      </pc:sldChg>
      <pc:sldChg chg="del">
        <pc:chgData name="kikko Js" userId="901ad53b56b0ede4" providerId="LiveId" clId="{8BA531DD-D55C-4DC9-B9BD-9B4C85493EED}" dt="2023-04-29T21:41:11.728" v="294" actId="2696"/>
        <pc:sldMkLst>
          <pc:docMk/>
          <pc:sldMk cId="0" sldId="303"/>
        </pc:sldMkLst>
      </pc:sldChg>
      <pc:sldChg chg="delSp modSp mod modAnim">
        <pc:chgData name="kikko Js" userId="901ad53b56b0ede4" providerId="LiveId" clId="{8BA531DD-D55C-4DC9-B9BD-9B4C85493EED}" dt="2023-04-29T21:48:53.560" v="563" actId="478"/>
        <pc:sldMkLst>
          <pc:docMk/>
          <pc:sldMk cId="0" sldId="305"/>
        </pc:sldMkLst>
        <pc:spChg chg="mod">
          <ac:chgData name="kikko Js" userId="901ad53b56b0ede4" providerId="LiveId" clId="{8BA531DD-D55C-4DC9-B9BD-9B4C85493EED}" dt="2023-04-29T21:48:34.760" v="559" actId="6549"/>
          <ac:spMkLst>
            <pc:docMk/>
            <pc:sldMk cId="0" sldId="305"/>
            <ac:spMk id="122" creationId="{00000000-0000-0000-0000-000000000000}"/>
          </ac:spMkLst>
        </pc:spChg>
        <pc:spChg chg="mod">
          <ac:chgData name="kikko Js" userId="901ad53b56b0ede4" providerId="LiveId" clId="{8BA531DD-D55C-4DC9-B9BD-9B4C85493EED}" dt="2023-04-29T21:48:49.780" v="562" actId="1076"/>
          <ac:spMkLst>
            <pc:docMk/>
            <pc:sldMk cId="0" sldId="305"/>
            <ac:spMk id="137" creationId="{00000000-0000-0000-0000-000000000000}"/>
          </ac:spMkLst>
        </pc:spChg>
        <pc:spChg chg="del">
          <ac:chgData name="kikko Js" userId="901ad53b56b0ede4" providerId="LiveId" clId="{8BA531DD-D55C-4DC9-B9BD-9B4C85493EED}" dt="2023-04-29T21:48:53.560" v="563" actId="478"/>
          <ac:spMkLst>
            <pc:docMk/>
            <pc:sldMk cId="0" sldId="305"/>
            <ac:spMk id="141" creationId="{00000000-0000-0000-0000-000000000000}"/>
          </ac:spMkLst>
        </pc:spChg>
        <pc:spChg chg="del">
          <ac:chgData name="kikko Js" userId="901ad53b56b0ede4" providerId="LiveId" clId="{8BA531DD-D55C-4DC9-B9BD-9B4C85493EED}" dt="2023-04-29T21:48:53.560" v="563" actId="478"/>
          <ac:spMkLst>
            <pc:docMk/>
            <pc:sldMk cId="0" sldId="305"/>
            <ac:spMk id="146" creationId="{00000000-0000-0000-0000-000000000000}"/>
          </ac:spMkLst>
        </pc:spChg>
        <pc:spChg chg="del">
          <ac:chgData name="kikko Js" userId="901ad53b56b0ede4" providerId="LiveId" clId="{8BA531DD-D55C-4DC9-B9BD-9B4C85493EED}" dt="2023-04-29T21:48:53.560" v="563" actId="478"/>
          <ac:spMkLst>
            <pc:docMk/>
            <pc:sldMk cId="0" sldId="305"/>
            <ac:spMk id="147" creationId="{00000000-0000-0000-0000-000000000000}"/>
          </ac:spMkLst>
        </pc:spChg>
        <pc:spChg chg="mod">
          <ac:chgData name="kikko Js" userId="901ad53b56b0ede4" providerId="LiveId" clId="{8BA531DD-D55C-4DC9-B9BD-9B4C85493EED}" dt="2023-04-29T21:48:22.827" v="548" actId="20577"/>
          <ac:spMkLst>
            <pc:docMk/>
            <pc:sldMk cId="0" sldId="305"/>
            <ac:spMk id="157" creationId="{00000000-0000-0000-0000-000000000000}"/>
          </ac:spMkLst>
        </pc:spChg>
        <pc:spChg chg="mod">
          <ac:chgData name="kikko Js" userId="901ad53b56b0ede4" providerId="LiveId" clId="{8BA531DD-D55C-4DC9-B9BD-9B4C85493EED}" dt="2023-04-29T21:44:53.233" v="427" actId="20577"/>
          <ac:spMkLst>
            <pc:docMk/>
            <pc:sldMk cId="0" sldId="305"/>
            <ac:spMk id="163" creationId="{00000000-0000-0000-0000-000000000000}"/>
          </ac:spMkLst>
        </pc:spChg>
        <pc:spChg chg="mod">
          <ac:chgData name="kikko Js" userId="901ad53b56b0ede4" providerId="LiveId" clId="{8BA531DD-D55C-4DC9-B9BD-9B4C85493EED}" dt="2023-04-29T21:45:03.280" v="448" actId="20577"/>
          <ac:spMkLst>
            <pc:docMk/>
            <pc:sldMk cId="0" sldId="305"/>
            <ac:spMk id="164" creationId="{00000000-0000-0000-0000-000000000000}"/>
          </ac:spMkLst>
        </pc:spChg>
        <pc:spChg chg="mod">
          <ac:chgData name="kikko Js" userId="901ad53b56b0ede4" providerId="LiveId" clId="{8BA531DD-D55C-4DC9-B9BD-9B4C85493EED}" dt="2023-04-29T21:45:54.121" v="464" actId="14100"/>
          <ac:spMkLst>
            <pc:docMk/>
            <pc:sldMk cId="0" sldId="305"/>
            <ac:spMk id="165" creationId="{00000000-0000-0000-0000-000000000000}"/>
          </ac:spMkLst>
        </pc:spChg>
        <pc:grpChg chg="del">
          <ac:chgData name="kikko Js" userId="901ad53b56b0ede4" providerId="LiveId" clId="{8BA531DD-D55C-4DC9-B9BD-9B4C85493EED}" dt="2023-04-29T21:48:53.560" v="563" actId="478"/>
          <ac:grpSpMkLst>
            <pc:docMk/>
            <pc:sldMk cId="0" sldId="305"/>
            <ac:grpSpMk id="142" creationId="{00000000-0000-0000-0000-000000000000}"/>
          </ac:grpSpMkLst>
        </pc:grpChg>
        <pc:cxnChg chg="del">
          <ac:chgData name="kikko Js" userId="901ad53b56b0ede4" providerId="LiveId" clId="{8BA531DD-D55C-4DC9-B9BD-9B4C85493EED}" dt="2023-04-29T21:48:53.560" v="563" actId="478"/>
          <ac:cxnSpMkLst>
            <pc:docMk/>
            <pc:sldMk cId="0" sldId="305"/>
            <ac:cxnSpMk id="145" creationId="{00000000-0000-0000-0000-000000000000}"/>
          </ac:cxnSpMkLst>
        </pc:cxnChg>
      </pc:sldChg>
      <pc:sldChg chg="addSp delSp modSp mod modAnim">
        <pc:chgData name="kikko Js" userId="901ad53b56b0ede4" providerId="LiveId" clId="{8BA531DD-D55C-4DC9-B9BD-9B4C85493EED}" dt="2023-04-30T10:08:16.142" v="1345" actId="1076"/>
        <pc:sldMkLst>
          <pc:docMk/>
          <pc:sldMk cId="0" sldId="306"/>
        </pc:sldMkLst>
        <pc:spChg chg="add mod">
          <ac:chgData name="kikko Js" userId="901ad53b56b0ede4" providerId="LiveId" clId="{8BA531DD-D55C-4DC9-B9BD-9B4C85493EED}" dt="2023-04-30T10:08:03.517" v="1343" actId="207"/>
          <ac:spMkLst>
            <pc:docMk/>
            <pc:sldMk cId="0" sldId="306"/>
            <ac:spMk id="2" creationId="{52AE98DC-3218-161F-B195-A9CBA6D5C4B0}"/>
          </ac:spMkLst>
        </pc:spChg>
        <pc:spChg chg="add mod">
          <ac:chgData name="kikko Js" userId="901ad53b56b0ede4" providerId="LiveId" clId="{8BA531DD-D55C-4DC9-B9BD-9B4C85493EED}" dt="2023-04-30T10:08:11.433" v="1344" actId="207"/>
          <ac:spMkLst>
            <pc:docMk/>
            <pc:sldMk cId="0" sldId="306"/>
            <ac:spMk id="3" creationId="{A8C0BF54-0196-FC76-A054-AA5771B25B42}"/>
          </ac:spMkLst>
        </pc:spChg>
        <pc:spChg chg="mod">
          <ac:chgData name="kikko Js" userId="901ad53b56b0ede4" providerId="LiveId" clId="{8BA531DD-D55C-4DC9-B9BD-9B4C85493EED}" dt="2023-04-30T10:07:05.739" v="1337" actId="207"/>
          <ac:spMkLst>
            <pc:docMk/>
            <pc:sldMk cId="0" sldId="306"/>
            <ac:spMk id="4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31:37.885" v="636" actId="478"/>
          <ac:spMkLst>
            <pc:docMk/>
            <pc:sldMk cId="0" sldId="306"/>
            <ac:spMk id="5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6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7" creationId="{00000000-0000-0000-0000-000000000000}"/>
          </ac:spMkLst>
        </pc:spChg>
        <pc:spChg chg="mod">
          <ac:chgData name="kikko Js" userId="901ad53b56b0ede4" providerId="LiveId" clId="{8BA531DD-D55C-4DC9-B9BD-9B4C85493EED}" dt="2023-04-30T08:29:44.931" v="617" actId="1076"/>
          <ac:spMkLst>
            <pc:docMk/>
            <pc:sldMk cId="0" sldId="306"/>
            <ac:spMk id="17" creationId="{00000000-0000-0000-0000-000000000000}"/>
          </ac:spMkLst>
        </pc:spChg>
        <pc:spChg chg="mod">
          <ac:chgData name="kikko Js" userId="901ad53b56b0ede4" providerId="LiveId" clId="{8BA531DD-D55C-4DC9-B9BD-9B4C85493EED}" dt="2023-04-30T08:29:44.931" v="617" actId="1076"/>
          <ac:spMkLst>
            <pc:docMk/>
            <pc:sldMk cId="0" sldId="306"/>
            <ac:spMk id="18" creationId="{00000000-0000-0000-0000-000000000000}"/>
          </ac:spMkLst>
        </pc:spChg>
        <pc:spChg chg="mod">
          <ac:chgData name="kikko Js" userId="901ad53b56b0ede4" providerId="LiveId" clId="{8BA531DD-D55C-4DC9-B9BD-9B4C85493EED}" dt="2023-04-30T08:29:44.931" v="617" actId="1076"/>
          <ac:spMkLst>
            <pc:docMk/>
            <pc:sldMk cId="0" sldId="306"/>
            <ac:spMk id="19" creationId="{00000000-0000-0000-0000-000000000000}"/>
          </ac:spMkLst>
        </pc:spChg>
        <pc:spChg chg="mod">
          <ac:chgData name="kikko Js" userId="901ad53b56b0ede4" providerId="LiveId" clId="{8BA531DD-D55C-4DC9-B9BD-9B4C85493EED}" dt="2023-04-30T10:07:15.986" v="1338" actId="207"/>
          <ac:spMkLst>
            <pc:docMk/>
            <pc:sldMk cId="0" sldId="306"/>
            <ac:spMk id="23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31:37.885" v="636" actId="478"/>
          <ac:spMkLst>
            <pc:docMk/>
            <pc:sldMk cId="0" sldId="306"/>
            <ac:spMk id="24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25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26" creationId="{00000000-0000-0000-0000-000000000000}"/>
          </ac:spMkLst>
        </pc:spChg>
        <pc:spChg chg="mod">
          <ac:chgData name="kikko Js" userId="901ad53b56b0ede4" providerId="LiveId" clId="{8BA531DD-D55C-4DC9-B9BD-9B4C85493EED}" dt="2023-04-30T10:06:26.759" v="1333" actId="207"/>
          <ac:spMkLst>
            <pc:docMk/>
            <pc:sldMk cId="0" sldId="306"/>
            <ac:spMk id="27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28" creationId="{00000000-0000-0000-0000-000000000000}"/>
          </ac:spMkLst>
        </pc:spChg>
        <pc:spChg chg="add mod">
          <ac:chgData name="kikko Js" userId="901ad53b56b0ede4" providerId="LiveId" clId="{8BA531DD-D55C-4DC9-B9BD-9B4C85493EED}" dt="2023-04-30T10:08:16.142" v="1345" actId="1076"/>
          <ac:spMkLst>
            <pc:docMk/>
            <pc:sldMk cId="0" sldId="306"/>
            <ac:spMk id="29" creationId="{A91FC95F-9AAC-A76E-A21C-D8ED11708C12}"/>
          </ac:spMkLst>
        </pc:spChg>
        <pc:spChg chg="mod">
          <ac:chgData name="kikko Js" userId="901ad53b56b0ede4" providerId="LiveId" clId="{8BA531DD-D55C-4DC9-B9BD-9B4C85493EED}" dt="2023-04-30T10:07:49.130" v="1341" actId="1076"/>
          <ac:spMkLst>
            <pc:docMk/>
            <pc:sldMk cId="0" sldId="306"/>
            <ac:spMk id="31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32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31:37.885" v="636" actId="478"/>
          <ac:spMkLst>
            <pc:docMk/>
            <pc:sldMk cId="0" sldId="306"/>
            <ac:spMk id="33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34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31:37.885" v="636" actId="478"/>
          <ac:spMkLst>
            <pc:docMk/>
            <pc:sldMk cId="0" sldId="306"/>
            <ac:spMk id="35" creationId="{00000000-0000-0000-0000-000000000000}"/>
          </ac:spMkLst>
        </pc:spChg>
        <pc:spChg chg="del">
          <ac:chgData name="kikko Js" userId="901ad53b56b0ede4" providerId="LiveId" clId="{8BA531DD-D55C-4DC9-B9BD-9B4C85493EED}" dt="2023-04-30T08:28:59.405" v="581" actId="478"/>
          <ac:spMkLst>
            <pc:docMk/>
            <pc:sldMk cId="0" sldId="306"/>
            <ac:spMk id="36" creationId="{00000000-0000-0000-0000-000000000000}"/>
          </ac:spMkLst>
        </pc:spChg>
        <pc:spChg chg="mod">
          <ac:chgData name="kikko Js" userId="901ad53b56b0ede4" providerId="LiveId" clId="{8BA531DD-D55C-4DC9-B9BD-9B4C85493EED}" dt="2023-04-30T08:28:39.850" v="565" actId="20577"/>
          <ac:spMkLst>
            <pc:docMk/>
            <pc:sldMk cId="0" sldId="306"/>
            <ac:spMk id="44" creationId="{00000000-0000-0000-0000-000000000000}"/>
          </ac:spMkLst>
        </pc:spChg>
        <pc:spChg chg="mod">
          <ac:chgData name="kikko Js" userId="901ad53b56b0ede4" providerId="LiveId" clId="{8BA531DD-D55C-4DC9-B9BD-9B4C85493EED}" dt="2023-04-30T08:28:48.766" v="580" actId="20577"/>
          <ac:spMkLst>
            <pc:docMk/>
            <pc:sldMk cId="0" sldId="306"/>
            <ac:spMk id="45" creationId="{00000000-0000-0000-0000-000000000000}"/>
          </ac:spMkLst>
        </pc:spChg>
        <pc:grpChg chg="del">
          <ac:chgData name="kikko Js" userId="901ad53b56b0ede4" providerId="LiveId" clId="{8BA531DD-D55C-4DC9-B9BD-9B4C85493EED}" dt="2023-04-30T08:28:59.405" v="581" actId="478"/>
          <ac:grpSpMkLst>
            <pc:docMk/>
            <pc:sldMk cId="0" sldId="306"/>
            <ac:grpSpMk id="8" creationId="{00000000-0000-0000-0000-000000000000}"/>
          </ac:grpSpMkLst>
        </pc:grpChg>
        <pc:grpChg chg="del">
          <ac:chgData name="kikko Js" userId="901ad53b56b0ede4" providerId="LiveId" clId="{8BA531DD-D55C-4DC9-B9BD-9B4C85493EED}" dt="2023-04-30T08:28:59.405" v="581" actId="478"/>
          <ac:grpSpMkLst>
            <pc:docMk/>
            <pc:sldMk cId="0" sldId="306"/>
            <ac:grpSpMk id="12" creationId="{00000000-0000-0000-0000-000000000000}"/>
          </ac:grpSpMkLst>
        </pc:grpChg>
        <pc:grpChg chg="del mod">
          <ac:chgData name="kikko Js" userId="901ad53b56b0ede4" providerId="LiveId" clId="{8BA531DD-D55C-4DC9-B9BD-9B4C85493EED}" dt="2023-04-30T08:31:37.885" v="636" actId="478"/>
          <ac:grpSpMkLst>
            <pc:docMk/>
            <pc:sldMk cId="0" sldId="306"/>
            <ac:grpSpMk id="16" creationId="{00000000-0000-0000-0000-000000000000}"/>
          </ac:grpSpMkLst>
        </pc:grpChg>
        <pc:grpChg chg="del">
          <ac:chgData name="kikko Js" userId="901ad53b56b0ede4" providerId="LiveId" clId="{8BA531DD-D55C-4DC9-B9BD-9B4C85493EED}" dt="2023-04-30T08:29:55.363" v="619" actId="478"/>
          <ac:grpSpMkLst>
            <pc:docMk/>
            <pc:sldMk cId="0" sldId="306"/>
            <ac:grpSpMk id="20" creationId="{00000000-0000-0000-0000-000000000000}"/>
          </ac:grpSpMkLst>
        </pc:grpChg>
      </pc:sldChg>
      <pc:sldChg chg="addSp delSp modSp mod delAnim modAnim">
        <pc:chgData name="kikko Js" userId="901ad53b56b0ede4" providerId="LiveId" clId="{8BA531DD-D55C-4DC9-B9BD-9B4C85493EED}" dt="2023-04-30T10:06:07.331" v="1330" actId="1076"/>
        <pc:sldMkLst>
          <pc:docMk/>
          <pc:sldMk cId="0" sldId="307"/>
        </pc:sldMkLst>
        <pc:spChg chg="add del mod">
          <ac:chgData name="kikko Js" userId="901ad53b56b0ede4" providerId="LiveId" clId="{8BA531DD-D55C-4DC9-B9BD-9B4C85493EED}" dt="2023-04-30T08:39:37.381" v="854" actId="478"/>
          <ac:spMkLst>
            <pc:docMk/>
            <pc:sldMk cId="0" sldId="307"/>
            <ac:spMk id="4" creationId="{8682C22A-F952-7549-02CF-BDE8A6126C41}"/>
          </ac:spMkLst>
        </pc:spChg>
        <pc:spChg chg="add del mod">
          <ac:chgData name="kikko Js" userId="901ad53b56b0ede4" providerId="LiveId" clId="{8BA531DD-D55C-4DC9-B9BD-9B4C85493EED}" dt="2023-04-30T08:39:37.381" v="854" actId="478"/>
          <ac:spMkLst>
            <pc:docMk/>
            <pc:sldMk cId="0" sldId="307"/>
            <ac:spMk id="6" creationId="{9B701625-542C-12FA-6EF8-899D28CFD574}"/>
          </ac:spMkLst>
        </pc:spChg>
        <pc:spChg chg="add del mod">
          <ac:chgData name="kikko Js" userId="901ad53b56b0ede4" providerId="LiveId" clId="{8BA531DD-D55C-4DC9-B9BD-9B4C85493EED}" dt="2023-04-30T08:39:37.381" v="854" actId="478"/>
          <ac:spMkLst>
            <pc:docMk/>
            <pc:sldMk cId="0" sldId="307"/>
            <ac:spMk id="7" creationId="{A6B86D04-6E0D-9B54-B493-49E974724333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8" creationId="{25D162A2-DCF7-E161-EDD3-C9749AB0DB37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9" creationId="{50776EE5-039F-53CF-767C-73EA0819E459}"/>
          </ac:spMkLst>
        </pc:spChg>
        <pc:spChg chg="add mod topLvl">
          <ac:chgData name="kikko Js" userId="901ad53b56b0ede4" providerId="LiveId" clId="{8BA531DD-D55C-4DC9-B9BD-9B4C85493EED}" dt="2023-04-30T10:00:12.421" v="1273" actId="165"/>
          <ac:spMkLst>
            <pc:docMk/>
            <pc:sldMk cId="0" sldId="307"/>
            <ac:spMk id="10" creationId="{8EA010C4-5860-6378-4E76-1C1D24335929}"/>
          </ac:spMkLst>
        </pc:spChg>
        <pc:spChg chg="mod">
          <ac:chgData name="kikko Js" userId="901ad53b56b0ede4" providerId="LiveId" clId="{8BA531DD-D55C-4DC9-B9BD-9B4C85493EED}" dt="2023-04-30T08:34:23.944" v="673" actId="1076"/>
          <ac:spMkLst>
            <pc:docMk/>
            <pc:sldMk cId="0" sldId="307"/>
            <ac:spMk id="14" creationId="{00000000-0000-0000-0000-000000000000}"/>
          </ac:spMkLst>
        </pc:spChg>
        <pc:spChg chg="mod">
          <ac:chgData name="kikko Js" userId="901ad53b56b0ede4" providerId="LiveId" clId="{8BA531DD-D55C-4DC9-B9BD-9B4C85493EED}" dt="2023-04-30T10:02:36.683" v="1282" actId="1076"/>
          <ac:spMkLst>
            <pc:docMk/>
            <pc:sldMk cId="0" sldId="307"/>
            <ac:spMk id="15" creationId="{00000000-0000-0000-0000-000000000000}"/>
          </ac:spMkLst>
        </pc:spChg>
        <pc:spChg chg="mod">
          <ac:chgData name="kikko Js" userId="901ad53b56b0ede4" providerId="LiveId" clId="{8BA531DD-D55C-4DC9-B9BD-9B4C85493EED}" dt="2023-04-30T08:34:37.384" v="695" actId="20577"/>
          <ac:spMkLst>
            <pc:docMk/>
            <pc:sldMk cId="0" sldId="307"/>
            <ac:spMk id="16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40:54.339" v="858" actId="478"/>
          <ac:spMkLst>
            <pc:docMk/>
            <pc:sldMk cId="0" sldId="307"/>
            <ac:spMk id="17" creationId="{00000000-0000-0000-0000-000000000000}"/>
          </ac:spMkLst>
        </pc:spChg>
        <pc:spChg chg="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19" creationId="{82799C72-327E-9C41-4667-6E3676B6ED37}"/>
          </ac:spMkLst>
        </pc:spChg>
        <pc:spChg chg="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20" creationId="{415A6C4C-AF8B-55D7-DBD3-30583DAC1588}"/>
          </ac:spMkLst>
        </pc:spChg>
        <pc:spChg chg="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21" creationId="{58C8B77D-63C7-0C46-EE77-33DFC61C1A31}"/>
          </ac:spMkLst>
        </pc:spChg>
        <pc:spChg chg="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22" creationId="{FD60DF57-DFF8-A895-D663-0F09B0387EE6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24" creationId="{1B8B5D01-385D-FE5B-D60A-FBF8965C3291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25" creationId="{2252A50C-5888-A048-5EE6-CC041303A74C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26" creationId="{D0E6F5F8-97DF-EE99-1520-E7A48409A55A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27" creationId="{08504F29-FA51-8F3A-8292-F1BA128F7C4F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28" creationId="{2ABC9ED7-7F9F-67D6-A5A9-D0F447724E48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29" creationId="{9AFA15E2-B090-C0C4-9481-B7FF16DEB35E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0" creationId="{8B3F5639-DD81-F843-DE40-E40383A5AAF4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2" creationId="{DD5CDAF1-9797-C2AB-9E35-A212151B55D1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3" creationId="{5BB187E6-3F48-F3E3-2A82-0B73978EEFF2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4" creationId="{00462CDD-FE03-322F-392D-C0C693F1A9CB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5" creationId="{35A599B1-2034-B011-39BC-5BBA59E3FE08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6" creationId="{8C0AB1B9-3BBF-3AD3-4AEA-1B499FB8E6EB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7" creationId="{15BFF6F8-7661-1456-9977-654977F4ABEC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8" creationId="{4065A17D-B36D-C818-F73A-A589BD9EAACB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39" creationId="{EA9A99ED-2F21-461F-A5E8-CB69B1FCF9C3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40" creationId="{B0BD2809-784E-1278-D9EF-B0C5BBBBA634}"/>
          </ac:spMkLst>
        </pc:spChg>
        <pc:spChg chg="mod">
          <ac:chgData name="kikko Js" userId="901ad53b56b0ede4" providerId="LiveId" clId="{8BA531DD-D55C-4DC9-B9BD-9B4C85493EED}" dt="2023-04-30T10:00:33.912" v="1277" actId="1076"/>
          <ac:spMkLst>
            <pc:docMk/>
            <pc:sldMk cId="0" sldId="307"/>
            <ac:spMk id="41" creationId="{8B408F11-8F9F-0B9E-91CE-E59C916655CA}"/>
          </ac:spMkLst>
        </pc:spChg>
        <pc:spChg chg="add mod topLvl">
          <ac:chgData name="kikko Js" userId="901ad53b56b0ede4" providerId="LiveId" clId="{8BA531DD-D55C-4DC9-B9BD-9B4C85493EED}" dt="2023-04-30T10:03:30.874" v="1297" actId="1076"/>
          <ac:spMkLst>
            <pc:docMk/>
            <pc:sldMk cId="0" sldId="307"/>
            <ac:spMk id="42" creationId="{8A9280EB-A287-6A12-5469-9CCA3FC8A594}"/>
          </ac:spMkLst>
        </pc:spChg>
        <pc:spChg chg="add mod topLvl">
          <ac:chgData name="kikko Js" userId="901ad53b56b0ede4" providerId="LiveId" clId="{8BA531DD-D55C-4DC9-B9BD-9B4C85493EED}" dt="2023-04-30T10:03:59.911" v="1303" actId="1076"/>
          <ac:spMkLst>
            <pc:docMk/>
            <pc:sldMk cId="0" sldId="307"/>
            <ac:spMk id="43" creationId="{318D4109-8018-3255-738A-1B231050BC0D}"/>
          </ac:spMkLst>
        </pc:spChg>
        <pc:spChg chg="add mod topLvl">
          <ac:chgData name="kikko Js" userId="901ad53b56b0ede4" providerId="LiveId" clId="{8BA531DD-D55C-4DC9-B9BD-9B4C85493EED}" dt="2023-04-30T10:04:17.630" v="1310" actId="1076"/>
          <ac:spMkLst>
            <pc:docMk/>
            <pc:sldMk cId="0" sldId="307"/>
            <ac:spMk id="44" creationId="{4172AF63-891D-FDD8-4F64-FAE4BE29995E}"/>
          </ac:spMkLst>
        </pc:spChg>
        <pc:spChg chg="add mod topLvl">
          <ac:chgData name="kikko Js" userId="901ad53b56b0ede4" providerId="LiveId" clId="{8BA531DD-D55C-4DC9-B9BD-9B4C85493EED}" dt="2023-04-30T10:04:48.657" v="1319" actId="20577"/>
          <ac:spMkLst>
            <pc:docMk/>
            <pc:sldMk cId="0" sldId="307"/>
            <ac:spMk id="45" creationId="{6C75628F-7C37-F9AA-3D65-6C6B30E43774}"/>
          </ac:spMkLst>
        </pc:spChg>
        <pc:spChg chg="add mod topLvl">
          <ac:chgData name="kikko Js" userId="901ad53b56b0ede4" providerId="LiveId" clId="{8BA531DD-D55C-4DC9-B9BD-9B4C85493EED}" dt="2023-04-30T10:00:17.275" v="1274" actId="1076"/>
          <ac:spMkLst>
            <pc:docMk/>
            <pc:sldMk cId="0" sldId="307"/>
            <ac:spMk id="46" creationId="{D301974D-F88C-B3FC-BDC3-D6B144E2D7CA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47" creationId="{D2C9D2C8-E478-D062-79E5-BFCA1C63B5E0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48" creationId="{EAC6C834-D09C-90B6-C56E-FAA818CF5FD7}"/>
          </ac:spMkLst>
        </pc:spChg>
        <pc:spChg chg="add del mod topLvl">
          <ac:chgData name="kikko Js" userId="901ad53b56b0ede4" providerId="LiveId" clId="{8BA531DD-D55C-4DC9-B9BD-9B4C85493EED}" dt="2023-04-30T09:58:57.465" v="1218" actId="478"/>
          <ac:spMkLst>
            <pc:docMk/>
            <pc:sldMk cId="0" sldId="307"/>
            <ac:spMk id="49" creationId="{1E1D5DB7-46CE-65FB-F5EF-C4843A6D9114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50" creationId="{E357304A-4C4C-179E-6E8C-E3184314D534}"/>
          </ac:spMkLst>
        </pc:spChg>
        <pc:spChg chg="add del mod topLvl">
          <ac:chgData name="kikko Js" userId="901ad53b56b0ede4" providerId="LiveId" clId="{8BA531DD-D55C-4DC9-B9BD-9B4C85493EED}" dt="2023-04-30T09:58:58.865" v="1219" actId="478"/>
          <ac:spMkLst>
            <pc:docMk/>
            <pc:sldMk cId="0" sldId="307"/>
            <ac:spMk id="51" creationId="{18CE056E-0361-6A92-7C4D-DC462482DC1A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52" creationId="{5C1CE5A3-55C1-536A-362B-0D46FFA72DD4}"/>
          </ac:spMkLst>
        </pc:spChg>
        <pc:spChg chg="add mod topLvl">
          <ac:chgData name="kikko Js" userId="901ad53b56b0ede4" providerId="LiveId" clId="{8BA531DD-D55C-4DC9-B9BD-9B4C85493EED}" dt="2023-04-30T09:59:05.045" v="1222"/>
          <ac:spMkLst>
            <pc:docMk/>
            <pc:sldMk cId="0" sldId="307"/>
            <ac:spMk id="53" creationId="{92C1D23B-9974-DCDB-8E38-D4675C6EE2ED}"/>
          </ac:spMkLst>
        </pc:spChg>
        <pc:spChg chg="add mod topLvl">
          <ac:chgData name="kikko Js" userId="901ad53b56b0ede4" providerId="LiveId" clId="{8BA531DD-D55C-4DC9-B9BD-9B4C85493EED}" dt="2023-04-30T09:59:56.879" v="1272" actId="113"/>
          <ac:spMkLst>
            <pc:docMk/>
            <pc:sldMk cId="0" sldId="307"/>
            <ac:spMk id="54" creationId="{70BD85E1-7D77-32DC-2629-B72E2FFF8B0E}"/>
          </ac:spMkLst>
        </pc:spChg>
        <pc:spChg chg="add del mod topLvl">
          <ac:chgData name="kikko Js" userId="901ad53b56b0ede4" providerId="LiveId" clId="{8BA531DD-D55C-4DC9-B9BD-9B4C85493EED}" dt="2023-04-30T09:59:00.647" v="1220" actId="478"/>
          <ac:spMkLst>
            <pc:docMk/>
            <pc:sldMk cId="0" sldId="307"/>
            <ac:spMk id="55" creationId="{E3F1A41B-C484-9F19-B6CF-316205449C5B}"/>
          </ac:spMkLst>
        </pc:spChg>
        <pc:spChg chg="add mod topLvl">
          <ac:chgData name="kikko Js" userId="901ad53b56b0ede4" providerId="LiveId" clId="{8BA531DD-D55C-4DC9-B9BD-9B4C85493EED}" dt="2023-04-30T09:56:26.188" v="1193" actId="1076"/>
          <ac:spMkLst>
            <pc:docMk/>
            <pc:sldMk cId="0" sldId="307"/>
            <ac:spMk id="56" creationId="{DB2A5CD8-3A90-884F-39C2-9898FB7E1D3A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58" creationId="{B8A1823E-65F1-25BA-016C-46A23D046596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59" creationId="{3FC05D52-2DD0-930B-1A55-8112857F092A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60" creationId="{6A5D8C33-317F-7C6D-80BF-F686B605AD7E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62" creationId="{56754FD7-706E-D862-6D3B-2916CFBA12E1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63" creationId="{2AB8883D-EF6E-E60C-D101-18B7001C4267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24" creationId="{21D05108-BD9D-BC49-931C-E6477A29CDB8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25" creationId="{A810DB16-12FB-E804-AAF0-6DA496A05422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27" creationId="{E4BE9E05-7279-7750-D1AF-63817D892012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29" creationId="{55708910-BADD-1D48-8088-04D6C550129D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0" creationId="{71C6A04C-6840-BAE4-C8C8-27E33B81F96D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1" creationId="{22D98405-983F-6AF8-DD44-192EAD41A349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2" creationId="{E118A687-E49D-E840-1F6D-5FDFE3992446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3" creationId="{3F92B394-7D8A-5C46-2251-8706EF218C77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4" creationId="{441B9827-05AF-B1E4-24CE-1CA88E987CFC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6" creationId="{A0218428-5182-4EEC-D43B-536BCCBFAB1A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7" creationId="{359D654D-2059-F119-1D80-2661A5C03E14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8" creationId="{D3911DF5-FC78-7E35-2596-FC386C77B07A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39" creationId="{42C1AD20-E50E-ABC7-689F-4C3165DF2754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40" creationId="{1E0C9D7D-9CAB-6D55-69B3-64E07DA8263F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41" creationId="{9A55B264-B309-BB94-6F99-3B9C46509E75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42" creationId="{7AD290CC-9FE7-ED2C-E89D-E0DC976A8395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43" creationId="{DD32150C-D314-0C80-5E95-3316FDDEA138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44" creationId="{EE96002D-72A6-0263-CD49-F493350FB144}"/>
          </ac:spMkLst>
        </pc:spChg>
        <pc:spChg chg="mod">
          <ac:chgData name="kikko Js" userId="901ad53b56b0ede4" providerId="LiveId" clId="{8BA531DD-D55C-4DC9-B9BD-9B4C85493EED}" dt="2023-04-30T08:47:12.923" v="993"/>
          <ac:spMkLst>
            <pc:docMk/>
            <pc:sldMk cId="0" sldId="307"/>
            <ac:spMk id="1045" creationId="{EDFC2340-478F-1604-08E3-B9CB595AD81A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46" creationId="{D6475B14-0EC6-F2C6-5F44-4374F491C1E2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47" creationId="{67078887-430F-FA77-6349-64173071E44C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48" creationId="{82922021-6B91-4764-91F0-8CBD1C6A6C14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49" creationId="{C6CA3FE2-1E4D-F9E9-CDBA-C1D0B0B90F57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0" creationId="{7FBB77DF-F961-95B0-0AFB-F33CB5689E56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1" creationId="{188C6ADF-9A32-404E-8CBF-54AD20CCA2B1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2" creationId="{18BE5A72-AC15-2ABC-7DDB-D3E61C42A490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3" creationId="{13E6489F-180A-11AB-1669-527F234F0281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4" creationId="{2FB49DB6-BE54-0C37-0682-67D410B978A0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5" creationId="{1C786A6F-DB79-B0A5-222A-8B5E749FC593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6" creationId="{4915FEBB-3B8D-01CB-0D68-39154CA692E1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7" creationId="{42D066A6-AC4E-8A42-08D7-23098F5397C9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8" creationId="{6651464D-A794-65C0-6A77-B0602FB6E8F0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59" creationId="{F4E74271-DC28-3BE1-78B7-4E26DE64A279}"/>
          </ac:spMkLst>
        </pc:spChg>
        <pc:spChg chg="add del mod">
          <ac:chgData name="kikko Js" userId="901ad53b56b0ede4" providerId="LiveId" clId="{8BA531DD-D55C-4DC9-B9BD-9B4C85493EED}" dt="2023-04-30T08:47:14.549" v="994"/>
          <ac:spMkLst>
            <pc:docMk/>
            <pc:sldMk cId="0" sldId="307"/>
            <ac:spMk id="1060" creationId="{CD55078E-5378-2146-0CB7-97BDE21ECBE0}"/>
          </ac:spMkLst>
        </pc:spChg>
        <pc:spChg chg="add mod">
          <ac:chgData name="kikko Js" userId="901ad53b56b0ede4" providerId="LiveId" clId="{8BA531DD-D55C-4DC9-B9BD-9B4C85493EED}" dt="2023-04-30T09:59:29.902" v="1242" actId="20577"/>
          <ac:spMkLst>
            <pc:docMk/>
            <pc:sldMk cId="0" sldId="307"/>
            <ac:spMk id="1063" creationId="{3F90DE2F-AAFA-5ACB-F5E9-FC2DA443133A}"/>
          </ac:spMkLst>
        </pc:spChg>
        <pc:spChg chg="add mod">
          <ac:chgData name="kikko Js" userId="901ad53b56b0ede4" providerId="LiveId" clId="{8BA531DD-D55C-4DC9-B9BD-9B4C85493EED}" dt="2023-04-30T09:59:45.714" v="1270" actId="20577"/>
          <ac:spMkLst>
            <pc:docMk/>
            <pc:sldMk cId="0" sldId="307"/>
            <ac:spMk id="1064" creationId="{26FF4058-5B20-6A29-3B40-E298F2B1B12E}"/>
          </ac:spMkLst>
        </pc:spChg>
        <pc:spChg chg="add mod">
          <ac:chgData name="kikko Js" userId="901ad53b56b0ede4" providerId="LiveId" clId="{8BA531DD-D55C-4DC9-B9BD-9B4C85493EED}" dt="2023-04-30T09:59:39.195" v="1256" actId="20577"/>
          <ac:spMkLst>
            <pc:docMk/>
            <pc:sldMk cId="0" sldId="307"/>
            <ac:spMk id="1065" creationId="{AA5D2DF1-908B-9B83-559B-EB1290F5E3CA}"/>
          </ac:spMkLst>
        </pc:spChg>
        <pc:spChg chg="add mod">
          <ac:chgData name="kikko Js" userId="901ad53b56b0ede4" providerId="LiveId" clId="{8BA531DD-D55C-4DC9-B9BD-9B4C85493EED}" dt="2023-04-30T10:06:02.636" v="1329" actId="166"/>
          <ac:spMkLst>
            <pc:docMk/>
            <pc:sldMk cId="0" sldId="307"/>
            <ac:spMk id="1066" creationId="{390C2B62-9982-677F-D8A9-315126D0F4C4}"/>
          </ac:spMkLst>
        </pc:spChg>
        <pc:spChg chg="add mod">
          <ac:chgData name="kikko Js" userId="901ad53b56b0ede4" providerId="LiveId" clId="{8BA531DD-D55C-4DC9-B9BD-9B4C85493EED}" dt="2023-04-30T10:03:01.624" v="1291" actId="20577"/>
          <ac:spMkLst>
            <pc:docMk/>
            <pc:sldMk cId="0" sldId="307"/>
            <ac:spMk id="1067" creationId="{2B4FBF1A-02AC-200F-4D46-EF02462C1294}"/>
          </ac:spMkLst>
        </pc:spChg>
        <pc:spChg chg="add mod ord">
          <ac:chgData name="kikko Js" userId="901ad53b56b0ede4" providerId="LiveId" clId="{8BA531DD-D55C-4DC9-B9BD-9B4C85493EED}" dt="2023-04-30T10:05:18.174" v="1323" actId="171"/>
          <ac:spMkLst>
            <pc:docMk/>
            <pc:sldMk cId="0" sldId="307"/>
            <ac:spMk id="1068" creationId="{7F331019-6F07-A4C1-1192-2F35AD6379CA}"/>
          </ac:spMkLst>
        </pc:spChg>
        <pc:spChg chg="add mod ord">
          <ac:chgData name="kikko Js" userId="901ad53b56b0ede4" providerId="LiveId" clId="{8BA531DD-D55C-4DC9-B9BD-9B4C85493EED}" dt="2023-04-30T10:06:07.331" v="1330" actId="1076"/>
          <ac:spMkLst>
            <pc:docMk/>
            <pc:sldMk cId="0" sldId="307"/>
            <ac:spMk id="1069" creationId="{0AEB1A88-88EC-848E-215F-8AA64C310C5F}"/>
          </ac:spMkLst>
        </pc:spChg>
        <pc:grpChg chg="add del mod">
          <ac:chgData name="kikko Js" userId="901ad53b56b0ede4" providerId="LiveId" clId="{8BA531DD-D55C-4DC9-B9BD-9B4C85493EED}" dt="2023-04-30T08:42:13.292" v="911" actId="165"/>
          <ac:grpSpMkLst>
            <pc:docMk/>
            <pc:sldMk cId="0" sldId="307"/>
            <ac:grpSpMk id="18" creationId="{B66F9266-3B6F-A557-15D9-703AFCE9D578}"/>
          </ac:grpSpMkLst>
        </pc:grpChg>
        <pc:grpChg chg="add mod topLvl">
          <ac:chgData name="kikko Js" userId="901ad53b56b0ede4" providerId="LiveId" clId="{8BA531DD-D55C-4DC9-B9BD-9B4C85493EED}" dt="2023-04-30T10:00:33.912" v="1277" actId="1076"/>
          <ac:grpSpMkLst>
            <pc:docMk/>
            <pc:sldMk cId="0" sldId="307"/>
            <ac:grpSpMk id="23" creationId="{7ED36E11-28D4-CA21-031F-6F138FCDAE20}"/>
          </ac:grpSpMkLst>
        </pc:grpChg>
        <pc:grpChg chg="mod">
          <ac:chgData name="kikko Js" userId="901ad53b56b0ede4" providerId="LiveId" clId="{8BA531DD-D55C-4DC9-B9BD-9B4C85493EED}" dt="2023-04-30T10:00:33.912" v="1277" actId="1076"/>
          <ac:grpSpMkLst>
            <pc:docMk/>
            <pc:sldMk cId="0" sldId="307"/>
            <ac:grpSpMk id="31" creationId="{476F1E6E-0181-801E-5F36-A88F713E1637}"/>
          </ac:grpSpMkLst>
        </pc:grpChg>
        <pc:grpChg chg="add del mod topLvl">
          <ac:chgData name="kikko Js" userId="901ad53b56b0ede4" providerId="LiveId" clId="{8BA531DD-D55C-4DC9-B9BD-9B4C85493EED}" dt="2023-04-30T10:00:12.421" v="1273" actId="165"/>
          <ac:grpSpMkLst>
            <pc:docMk/>
            <pc:sldMk cId="0" sldId="307"/>
            <ac:grpSpMk id="57" creationId="{D29C8A96-8B4E-513E-EF04-986C20C5C72D}"/>
          </ac:grpSpMkLst>
        </pc:grpChg>
        <pc:grpChg chg="add del mod">
          <ac:chgData name="kikko Js" userId="901ad53b56b0ede4" providerId="LiveId" clId="{8BA531DD-D55C-4DC9-B9BD-9B4C85493EED}" dt="2023-04-30T08:47:14.549" v="994"/>
          <ac:grpSpMkLst>
            <pc:docMk/>
            <pc:sldMk cId="0" sldId="307"/>
            <ac:grpSpMk id="61" creationId="{097E6BAE-F69B-2FFF-029C-E49AF05756CC}"/>
          </ac:grpSpMkLst>
        </pc:grpChg>
        <pc:grpChg chg="add del mod">
          <ac:chgData name="kikko Js" userId="901ad53b56b0ede4" providerId="LiveId" clId="{8BA531DD-D55C-4DC9-B9BD-9B4C85493EED}" dt="2023-04-30T08:47:14.549" v="994"/>
          <ac:grpSpMkLst>
            <pc:docMk/>
            <pc:sldMk cId="0" sldId="307"/>
            <ac:grpSpMk id="1026" creationId="{98201E35-6A67-921D-695D-408B17806C2F}"/>
          </ac:grpSpMkLst>
        </pc:grpChg>
        <pc:grpChg chg="mod">
          <ac:chgData name="kikko Js" userId="901ad53b56b0ede4" providerId="LiveId" clId="{8BA531DD-D55C-4DC9-B9BD-9B4C85493EED}" dt="2023-04-30T08:47:12.923" v="993"/>
          <ac:grpSpMkLst>
            <pc:docMk/>
            <pc:sldMk cId="0" sldId="307"/>
            <ac:grpSpMk id="1035" creationId="{6478C935-2AE5-B054-C630-943D228E448F}"/>
          </ac:grpSpMkLst>
        </pc:grpChg>
        <pc:grpChg chg="add del mod">
          <ac:chgData name="kikko Js" userId="901ad53b56b0ede4" providerId="LiveId" clId="{8BA531DD-D55C-4DC9-B9BD-9B4C85493EED}" dt="2023-04-30T09:54:32.291" v="1165" actId="165"/>
          <ac:grpSpMkLst>
            <pc:docMk/>
            <pc:sldMk cId="0" sldId="307"/>
            <ac:grpSpMk id="1062" creationId="{9342AD54-9FAE-FB14-8F2F-A47CCDE65C9D}"/>
          </ac:grpSpMkLst>
        </pc:grpChg>
        <pc:graphicFrameChg chg="add del mod">
          <ac:chgData name="kikko Js" userId="901ad53b56b0ede4" providerId="LiveId" clId="{8BA531DD-D55C-4DC9-B9BD-9B4C85493EED}" dt="2023-04-30T08:35:51.881" v="704" actId="478"/>
          <ac:graphicFrameMkLst>
            <pc:docMk/>
            <pc:sldMk cId="0" sldId="307"/>
            <ac:graphicFrameMk id="2" creationId="{6CD78504-F8FC-CDC6-6C56-A9274C8D9AB3}"/>
          </ac:graphicFrameMkLst>
        </pc:graphicFrameChg>
        <pc:graphicFrameChg chg="add mod modGraphic">
          <ac:chgData name="kikko Js" userId="901ad53b56b0ede4" providerId="LiveId" clId="{8BA531DD-D55C-4DC9-B9BD-9B4C85493EED}" dt="2023-04-30T09:54:52.913" v="1168" actId="14100"/>
          <ac:graphicFrameMkLst>
            <pc:docMk/>
            <pc:sldMk cId="0" sldId="307"/>
            <ac:graphicFrameMk id="3" creationId="{47554CE0-1E60-EDA9-72DC-6DD807480376}"/>
          </ac:graphicFrameMkLst>
        </pc:graphicFrameChg>
        <pc:graphicFrameChg chg="mod modGraphic">
          <ac:chgData name="kikko Js" userId="901ad53b56b0ede4" providerId="LiveId" clId="{8BA531DD-D55C-4DC9-B9BD-9B4C85493EED}" dt="2023-04-30T10:02:08.283" v="1281" actId="14861"/>
          <ac:graphicFrameMkLst>
            <pc:docMk/>
            <pc:sldMk cId="0" sldId="307"/>
            <ac:graphicFrameMk id="5" creationId="{00000000-0000-0000-0000-000000000000}"/>
          </ac:graphicFrameMkLst>
        </pc:graphicFrameChg>
        <pc:graphicFrameChg chg="add mod modGraphic">
          <ac:chgData name="kikko Js" userId="901ad53b56b0ede4" providerId="LiveId" clId="{8BA531DD-D55C-4DC9-B9BD-9B4C85493EED}" dt="2023-04-30T10:01:54.894" v="1280" actId="14861"/>
          <ac:graphicFrameMkLst>
            <pc:docMk/>
            <pc:sldMk cId="0" sldId="307"/>
            <ac:graphicFrameMk id="1061" creationId="{8EDA6090-85CF-2C63-16AE-5F6CD0355F53}"/>
          </ac:graphicFrameMkLst>
        </pc:graphicFrameChg>
        <pc:picChg chg="del">
          <ac:chgData name="kikko Js" userId="901ad53b56b0ede4" providerId="LiveId" clId="{8BA531DD-D55C-4DC9-B9BD-9B4C85493EED}" dt="2023-04-30T08:39:37.381" v="854" actId="478"/>
          <ac:picMkLst>
            <pc:docMk/>
            <pc:sldMk cId="0" sldId="307"/>
            <ac:picMk id="1028" creationId="{00000000-0000-0000-0000-000000000000}"/>
          </ac:picMkLst>
        </pc:picChg>
      </pc:sldChg>
      <pc:sldChg chg="addSp delSp modSp mod delAnim modAnim">
        <pc:chgData name="kikko Js" userId="901ad53b56b0ede4" providerId="LiveId" clId="{8BA531DD-D55C-4DC9-B9BD-9B4C85493EED}" dt="2023-04-30T14:26:23.332" v="2446" actId="6549"/>
        <pc:sldMkLst>
          <pc:docMk/>
          <pc:sldMk cId="0" sldId="308"/>
        </pc:sldMkLst>
        <pc:spChg chg="add mod">
          <ac:chgData name="kikko Js" userId="901ad53b56b0ede4" providerId="LiveId" clId="{8BA531DD-D55C-4DC9-B9BD-9B4C85493EED}" dt="2023-04-30T13:28:56.327" v="2169" actId="692"/>
          <ac:spMkLst>
            <pc:docMk/>
            <pc:sldMk cId="0" sldId="308"/>
            <ac:spMk id="2" creationId="{5F84A20B-A25A-A963-C2CD-3151BC183C38}"/>
          </ac:spMkLst>
        </pc:spChg>
        <pc:spChg chg="add mod">
          <ac:chgData name="kikko Js" userId="901ad53b56b0ede4" providerId="LiveId" clId="{8BA531DD-D55C-4DC9-B9BD-9B4C85493EED}" dt="2023-04-30T13:28:39.824" v="2167" actId="207"/>
          <ac:spMkLst>
            <pc:docMk/>
            <pc:sldMk cId="0" sldId="308"/>
            <ac:spMk id="3" creationId="{366ADD30-BAEB-0741-63FC-127A8837732E}"/>
          </ac:spMkLst>
        </pc:spChg>
        <pc:spChg chg="add mod">
          <ac:chgData name="kikko Js" userId="901ad53b56b0ede4" providerId="LiveId" clId="{8BA531DD-D55C-4DC9-B9BD-9B4C85493EED}" dt="2023-04-30T13:28:47.094" v="2168" actId="207"/>
          <ac:spMkLst>
            <pc:docMk/>
            <pc:sldMk cId="0" sldId="308"/>
            <ac:spMk id="5" creationId="{369A5311-AD3F-E62E-3147-029609D75ADF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6" creationId="{2BAA17CB-5F23-C41F-C460-582A6A18B3DC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7" creationId="{FA0E46D7-E64C-E6AA-903C-015FB76B95C3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8" creationId="{C39BC614-99BA-25F7-0DF7-FA9D8C55668F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9" creationId="{6AF68FA6-2958-48D3-A90E-FEB52C3510D9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27" creationId="{14D032CD-10F6-80DF-896E-61C169AD45D9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30" creationId="{A596AB62-6915-B380-DCF5-07DC8062B8E1}"/>
          </ac:spMkLst>
        </pc:spChg>
        <pc:spChg chg="add mod">
          <ac:chgData name="kikko Js" userId="901ad53b56b0ede4" providerId="LiveId" clId="{8BA531DD-D55C-4DC9-B9BD-9B4C85493EED}" dt="2023-04-30T13:27:16.136" v="2154" actId="20577"/>
          <ac:spMkLst>
            <pc:docMk/>
            <pc:sldMk cId="0" sldId="308"/>
            <ac:spMk id="31" creationId="{E40EC98E-227B-41F8-9BE1-D24647783F29}"/>
          </ac:spMkLst>
        </pc:spChg>
        <pc:spChg chg="add mod">
          <ac:chgData name="kikko Js" userId="901ad53b56b0ede4" providerId="LiveId" clId="{8BA531DD-D55C-4DC9-B9BD-9B4C85493EED}" dt="2023-04-30T13:27:11.630" v="2152" actId="20577"/>
          <ac:spMkLst>
            <pc:docMk/>
            <pc:sldMk cId="0" sldId="308"/>
            <ac:spMk id="32" creationId="{9777D4C6-3BD1-8BD0-CF93-ABAB2E414865}"/>
          </ac:spMkLst>
        </pc:spChg>
        <pc:spChg chg="add mod">
          <ac:chgData name="kikko Js" userId="901ad53b56b0ede4" providerId="LiveId" clId="{8BA531DD-D55C-4DC9-B9BD-9B4C85493EED}" dt="2023-04-30T13:27:06.110" v="2146"/>
          <ac:spMkLst>
            <pc:docMk/>
            <pc:sldMk cId="0" sldId="308"/>
            <ac:spMk id="33" creationId="{4F4F5A18-E20B-0B9B-2D4F-ABC951B81CAC}"/>
          </ac:spMkLst>
        </pc:spChg>
        <pc:spChg chg="add del mod">
          <ac:chgData name="kikko Js" userId="901ad53b56b0ede4" providerId="LiveId" clId="{8BA531DD-D55C-4DC9-B9BD-9B4C85493EED}" dt="2023-04-30T13:29:28.078" v="2171" actId="478"/>
          <ac:spMkLst>
            <pc:docMk/>
            <pc:sldMk cId="0" sldId="308"/>
            <ac:spMk id="34" creationId="{F1283D85-5B0C-A5BB-DF14-E0B438A23438}"/>
          </ac:spMkLst>
        </pc:spChg>
        <pc:spChg chg="add mod">
          <ac:chgData name="kikko Js" userId="901ad53b56b0ede4" providerId="LiveId" clId="{8BA531DD-D55C-4DC9-B9BD-9B4C85493EED}" dt="2023-04-30T14:05:28.442" v="2272" actId="20577"/>
          <ac:spMkLst>
            <pc:docMk/>
            <pc:sldMk cId="0" sldId="308"/>
            <ac:spMk id="35" creationId="{6A860FE3-1B39-1BB5-CEEF-400A41576766}"/>
          </ac:spMkLst>
        </pc:spChg>
        <pc:spChg chg="add mod">
          <ac:chgData name="kikko Js" userId="901ad53b56b0ede4" providerId="LiveId" clId="{8BA531DD-D55C-4DC9-B9BD-9B4C85493EED}" dt="2023-04-30T14:26:23.332" v="2446" actId="6549"/>
          <ac:spMkLst>
            <pc:docMk/>
            <pc:sldMk cId="0" sldId="308"/>
            <ac:spMk id="36" creationId="{B84C0488-9148-7003-9AA8-CB8BB307CAEC}"/>
          </ac:spMkLst>
        </pc:spChg>
        <pc:spChg chg="add mod ord">
          <ac:chgData name="kikko Js" userId="901ad53b56b0ede4" providerId="LiveId" clId="{8BA531DD-D55C-4DC9-B9BD-9B4C85493EED}" dt="2023-04-30T13:31:28.189" v="2230" actId="170"/>
          <ac:spMkLst>
            <pc:docMk/>
            <pc:sldMk cId="0" sldId="308"/>
            <ac:spMk id="37" creationId="{02FAA0F5-414E-1FDB-B8AF-DBC58AC20723}"/>
          </ac:spMkLst>
        </pc:spChg>
        <pc:spChg chg="add mod">
          <ac:chgData name="kikko Js" userId="901ad53b56b0ede4" providerId="LiveId" clId="{8BA531DD-D55C-4DC9-B9BD-9B4C85493EED}" dt="2023-04-30T13:32:04.187" v="2254" actId="6549"/>
          <ac:spMkLst>
            <pc:docMk/>
            <pc:sldMk cId="0" sldId="308"/>
            <ac:spMk id="38" creationId="{C0B41835-D267-B676-19B8-514D9334B81A}"/>
          </ac:spMkLst>
        </pc:spChg>
        <pc:spChg chg="add mod ord">
          <ac:chgData name="kikko Js" userId="901ad53b56b0ede4" providerId="LiveId" clId="{8BA531DD-D55C-4DC9-B9BD-9B4C85493EED}" dt="2023-04-30T13:31:21.747" v="2229" actId="166"/>
          <ac:spMkLst>
            <pc:docMk/>
            <pc:sldMk cId="0" sldId="308"/>
            <ac:spMk id="39" creationId="{E440924B-8D53-7431-C2DF-07E5E442B036}"/>
          </ac:spMkLst>
        </pc:spChg>
        <pc:spChg chg="add mod ord">
          <ac:chgData name="kikko Js" userId="901ad53b56b0ede4" providerId="LiveId" clId="{8BA531DD-D55C-4DC9-B9BD-9B4C85493EED}" dt="2023-04-30T13:31:38.349" v="2231" actId="167"/>
          <ac:spMkLst>
            <pc:docMk/>
            <pc:sldMk cId="0" sldId="308"/>
            <ac:spMk id="40" creationId="{46934157-EA03-47F8-85A9-48A8545FF8DF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49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50" creationId="{00000000-0000-0000-0000-000000000000}"/>
          </ac:spMkLst>
        </pc:spChg>
        <pc:spChg chg="del">
          <ac:chgData name="kikko Js" userId="901ad53b56b0ede4" providerId="LiveId" clId="{8BA531DD-D55C-4DC9-B9BD-9B4C85493EED}" dt="2023-04-30T13:27:03.008" v="2144" actId="478"/>
          <ac:spMkLst>
            <pc:docMk/>
            <pc:sldMk cId="0" sldId="308"/>
            <ac:spMk id="51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52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53" creationId="{00000000-0000-0000-0000-000000000000}"/>
          </ac:spMkLst>
        </pc:spChg>
        <pc:spChg chg="del">
          <ac:chgData name="kikko Js" userId="901ad53b56b0ede4" providerId="LiveId" clId="{8BA531DD-D55C-4DC9-B9BD-9B4C85493EED}" dt="2023-04-30T13:27:03.008" v="2144" actId="478"/>
          <ac:spMkLst>
            <pc:docMk/>
            <pc:sldMk cId="0" sldId="308"/>
            <ac:spMk id="54" creationId="{00000000-0000-0000-0000-000000000000}"/>
          </ac:spMkLst>
        </pc:spChg>
        <pc:spChg chg="del">
          <ac:chgData name="kikko Js" userId="901ad53b56b0ede4" providerId="LiveId" clId="{8BA531DD-D55C-4DC9-B9BD-9B4C85493EED}" dt="2023-04-30T13:27:03.008" v="2144" actId="478"/>
          <ac:spMkLst>
            <pc:docMk/>
            <pc:sldMk cId="0" sldId="308"/>
            <ac:spMk id="55" creationId="{00000000-0000-0000-0000-000000000000}"/>
          </ac:spMkLst>
        </pc:spChg>
        <pc:spChg chg="del">
          <ac:chgData name="kikko Js" userId="901ad53b56b0ede4" providerId="LiveId" clId="{8BA531DD-D55C-4DC9-B9BD-9B4C85493EED}" dt="2023-04-30T13:27:03.008" v="2144" actId="478"/>
          <ac:spMkLst>
            <pc:docMk/>
            <pc:sldMk cId="0" sldId="308"/>
            <ac:spMk id="56" creationId="{00000000-0000-0000-0000-000000000000}"/>
          </ac:spMkLst>
        </pc:spChg>
        <pc:spChg chg="del">
          <ac:chgData name="kikko Js" userId="901ad53b56b0ede4" providerId="LiveId" clId="{8BA531DD-D55C-4DC9-B9BD-9B4C85493EED}" dt="2023-04-30T13:27:03.008" v="2144" actId="478"/>
          <ac:spMkLst>
            <pc:docMk/>
            <pc:sldMk cId="0" sldId="308"/>
            <ac:spMk id="57" creationId="{00000000-0000-0000-0000-000000000000}"/>
          </ac:spMkLst>
        </pc:spChg>
        <pc:spChg chg="del">
          <ac:chgData name="kikko Js" userId="901ad53b56b0ede4" providerId="LiveId" clId="{8BA531DD-D55C-4DC9-B9BD-9B4C85493EED}" dt="2023-04-30T13:27:05.247" v="2145" actId="478"/>
          <ac:spMkLst>
            <pc:docMk/>
            <pc:sldMk cId="0" sldId="308"/>
            <ac:spMk id="58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87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89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0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2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3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4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5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6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7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8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99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100" creationId="{00000000-0000-0000-0000-000000000000}"/>
          </ac:spMkLst>
        </pc:spChg>
        <pc:spChg chg="del mod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1024" creationId="{00000000-0000-0000-0000-000000000000}"/>
          </ac:spMkLst>
        </pc:spChg>
        <pc:spChg chg="del">
          <ac:chgData name="kikko Js" userId="901ad53b56b0ede4" providerId="LiveId" clId="{8BA531DD-D55C-4DC9-B9BD-9B4C85493EED}" dt="2023-04-30T08:40:10.295" v="855" actId="21"/>
          <ac:spMkLst>
            <pc:docMk/>
            <pc:sldMk cId="0" sldId="308"/>
            <ac:spMk id="1033" creationId="{00000000-0000-0000-0000-000000000000}"/>
          </ac:spMkLst>
        </pc:spChg>
        <pc:grpChg chg="del">
          <ac:chgData name="kikko Js" userId="901ad53b56b0ede4" providerId="LiveId" clId="{8BA531DD-D55C-4DC9-B9BD-9B4C85493EED}" dt="2023-04-30T08:40:10.295" v="855" actId="21"/>
          <ac:grpSpMkLst>
            <pc:docMk/>
            <pc:sldMk cId="0" sldId="308"/>
            <ac:grpSpMk id="4" creationId="{00000000-0000-0000-0000-000000000000}"/>
          </ac:grpSpMkLst>
        </pc:grpChg>
        <pc:grpChg chg="del">
          <ac:chgData name="kikko Js" userId="901ad53b56b0ede4" providerId="LiveId" clId="{8BA531DD-D55C-4DC9-B9BD-9B4C85493EED}" dt="2023-04-30T08:40:10.295" v="855" actId="21"/>
          <ac:grpSpMkLst>
            <pc:docMk/>
            <pc:sldMk cId="0" sldId="308"/>
            <ac:grpSpMk id="29" creationId="{00000000-0000-0000-0000-000000000000}"/>
          </ac:grpSpMkLst>
        </pc:grpChg>
      </pc:sldChg>
      <pc:sldChg chg="addSp delSp modSp mod ord delAnim modAnim">
        <pc:chgData name="kikko Js" userId="901ad53b56b0ede4" providerId="LiveId" clId="{8BA531DD-D55C-4DC9-B9BD-9B4C85493EED}" dt="2023-04-30T13:26:42.491" v="2143" actId="478"/>
        <pc:sldMkLst>
          <pc:docMk/>
          <pc:sldMk cId="0" sldId="321"/>
        </pc:sldMkLst>
        <pc:spChg chg="add mod ord">
          <ac:chgData name="kikko Js" userId="901ad53b56b0ede4" providerId="LiveId" clId="{8BA531DD-D55C-4DC9-B9BD-9B4C85493EED}" dt="2023-04-30T13:22:22.209" v="2133" actId="207"/>
          <ac:spMkLst>
            <pc:docMk/>
            <pc:sldMk cId="0" sldId="321"/>
            <ac:spMk id="3" creationId="{D5559575-ABD1-7581-33F8-024E2897FF84}"/>
          </ac:spMkLst>
        </pc:spChg>
        <pc:spChg chg="add mod">
          <ac:chgData name="kikko Js" userId="901ad53b56b0ede4" providerId="LiveId" clId="{8BA531DD-D55C-4DC9-B9BD-9B4C85493EED}" dt="2023-04-30T13:21:15.108" v="2114" actId="1037"/>
          <ac:spMkLst>
            <pc:docMk/>
            <pc:sldMk cId="0" sldId="321"/>
            <ac:spMk id="4" creationId="{0801F9B6-1B1F-31E0-9518-281BF07CAACA}"/>
          </ac:spMkLst>
        </pc:spChg>
        <pc:spChg chg="add mod">
          <ac:chgData name="kikko Js" userId="901ad53b56b0ede4" providerId="LiveId" clId="{8BA531DD-D55C-4DC9-B9BD-9B4C85493EED}" dt="2023-04-30T13:21:15.108" v="2114" actId="1037"/>
          <ac:spMkLst>
            <pc:docMk/>
            <pc:sldMk cId="0" sldId="321"/>
            <ac:spMk id="5" creationId="{1BC72AD6-A5FC-1AAF-03F7-0EE301F3028D}"/>
          </ac:spMkLst>
        </pc:spChg>
        <pc:spChg chg="add mod">
          <ac:chgData name="kikko Js" userId="901ad53b56b0ede4" providerId="LiveId" clId="{8BA531DD-D55C-4DC9-B9BD-9B4C85493EED}" dt="2023-04-30T13:21:15.108" v="2114" actId="1037"/>
          <ac:spMkLst>
            <pc:docMk/>
            <pc:sldMk cId="0" sldId="321"/>
            <ac:spMk id="6" creationId="{3F748BB4-33A5-BD94-D92E-B309685937C2}"/>
          </ac:spMkLst>
        </pc:spChg>
        <pc:spChg chg="add mod">
          <ac:chgData name="kikko Js" userId="901ad53b56b0ede4" providerId="LiveId" clId="{8BA531DD-D55C-4DC9-B9BD-9B4C85493EED}" dt="2023-04-30T13:21:15.108" v="2114" actId="1037"/>
          <ac:spMkLst>
            <pc:docMk/>
            <pc:sldMk cId="0" sldId="321"/>
            <ac:spMk id="7" creationId="{6D0FDE56-BB4C-A812-53C9-006A6FA44B4E}"/>
          </ac:spMkLst>
        </pc:spChg>
        <pc:spChg chg="add del mod">
          <ac:chgData name="kikko Js" userId="901ad53b56b0ede4" providerId="LiveId" clId="{8BA531DD-D55C-4DC9-B9BD-9B4C85493EED}" dt="2023-04-30T13:26:42.491" v="2143" actId="478"/>
          <ac:spMkLst>
            <pc:docMk/>
            <pc:sldMk cId="0" sldId="321"/>
            <ac:spMk id="9" creationId="{217A4928-3C57-9858-4FA6-F0EFE803E8B1}"/>
          </ac:spMkLst>
        </pc:spChg>
        <pc:spChg chg="mod">
          <ac:chgData name="kikko Js" userId="901ad53b56b0ede4" providerId="LiveId" clId="{8BA531DD-D55C-4DC9-B9BD-9B4C85493EED}" dt="2023-04-30T10:09:56.192" v="1361" actId="20577"/>
          <ac:spMkLst>
            <pc:docMk/>
            <pc:sldMk cId="0" sldId="321"/>
            <ac:spMk id="39" creationId="{00000000-0000-0000-0000-000000000000}"/>
          </ac:spMkLst>
        </pc:spChg>
        <pc:spChg chg="mod">
          <ac:chgData name="kikko Js" userId="901ad53b56b0ede4" providerId="LiveId" clId="{8BA531DD-D55C-4DC9-B9BD-9B4C85493EED}" dt="2023-04-30T10:09:49.052" v="1359" actId="20577"/>
          <ac:spMkLst>
            <pc:docMk/>
            <pc:sldMk cId="0" sldId="321"/>
            <ac:spMk id="40" creationId="{00000000-0000-0000-0000-000000000000}"/>
          </ac:spMkLst>
        </pc:spChg>
        <pc:spChg chg="mod">
          <ac:chgData name="kikko Js" userId="901ad53b56b0ede4" providerId="LiveId" clId="{8BA531DD-D55C-4DC9-B9BD-9B4C85493EED}" dt="2023-04-30T13:21:28.038" v="2125" actId="1037"/>
          <ac:spMkLst>
            <pc:docMk/>
            <pc:sldMk cId="0" sldId="321"/>
            <ac:spMk id="115" creationId="{00000000-0000-0000-0000-000000000000}"/>
          </ac:spMkLst>
        </pc:spChg>
        <pc:spChg chg="mod">
          <ac:chgData name="kikko Js" userId="901ad53b56b0ede4" providerId="LiveId" clId="{8BA531DD-D55C-4DC9-B9BD-9B4C85493EED}" dt="2023-04-30T13:21:28.038" v="2125" actId="1037"/>
          <ac:spMkLst>
            <pc:docMk/>
            <pc:sldMk cId="0" sldId="321"/>
            <ac:spMk id="124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09.241" v="1547" actId="478"/>
          <ac:spMkLst>
            <pc:docMk/>
            <pc:sldMk cId="0" sldId="321"/>
            <ac:spMk id="125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09.241" v="1547" actId="478"/>
          <ac:spMkLst>
            <pc:docMk/>
            <pc:sldMk cId="0" sldId="321"/>
            <ac:spMk id="126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26.975" v="1554" actId="478"/>
          <ac:spMkLst>
            <pc:docMk/>
            <pc:sldMk cId="0" sldId="321"/>
            <ac:spMk id="127" creationId="{00000000-0000-0000-0000-000000000000}"/>
          </ac:spMkLst>
        </pc:spChg>
        <pc:spChg chg="mod">
          <ac:chgData name="kikko Js" userId="901ad53b56b0ede4" providerId="LiveId" clId="{8BA531DD-D55C-4DC9-B9BD-9B4C85493EED}" dt="2023-04-30T13:21:15.108" v="2114" actId="1037"/>
          <ac:spMkLst>
            <pc:docMk/>
            <pc:sldMk cId="0" sldId="321"/>
            <ac:spMk id="128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11.903" v="1548" actId="478"/>
          <ac:spMkLst>
            <pc:docMk/>
            <pc:sldMk cId="0" sldId="321"/>
            <ac:spMk id="129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11.903" v="1548" actId="478"/>
          <ac:spMkLst>
            <pc:docMk/>
            <pc:sldMk cId="0" sldId="321"/>
            <ac:spMk id="130" creationId="{00000000-0000-0000-0000-000000000000}"/>
          </ac:spMkLst>
        </pc:spChg>
        <pc:spChg chg="mod ord">
          <ac:chgData name="kikko Js" userId="901ad53b56b0ede4" providerId="LiveId" clId="{8BA531DD-D55C-4DC9-B9BD-9B4C85493EED}" dt="2023-04-30T13:22:54.073" v="2139" actId="1076"/>
          <ac:spMkLst>
            <pc:docMk/>
            <pc:sldMk cId="0" sldId="321"/>
            <ac:spMk id="131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28.080" v="1555" actId="478"/>
          <ac:spMkLst>
            <pc:docMk/>
            <pc:sldMk cId="0" sldId="321"/>
            <ac:spMk id="132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13.697" v="1549" actId="478"/>
          <ac:spMkLst>
            <pc:docMk/>
            <pc:sldMk cId="0" sldId="321"/>
            <ac:spMk id="133" creationId="{00000000-0000-0000-0000-000000000000}"/>
          </ac:spMkLst>
        </pc:spChg>
        <pc:spChg chg="mod">
          <ac:chgData name="kikko Js" userId="901ad53b56b0ede4" providerId="LiveId" clId="{8BA531DD-D55C-4DC9-B9BD-9B4C85493EED}" dt="2023-04-30T13:21:28.038" v="2125" actId="1037"/>
          <ac:spMkLst>
            <pc:docMk/>
            <pc:sldMk cId="0" sldId="321"/>
            <ac:spMk id="134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09.241" v="1547" actId="478"/>
          <ac:spMkLst>
            <pc:docMk/>
            <pc:sldMk cId="0" sldId="321"/>
            <ac:spMk id="135" creationId="{00000000-0000-0000-0000-000000000000}"/>
          </ac:spMkLst>
        </pc:spChg>
        <pc:spChg chg="mod">
          <ac:chgData name="kikko Js" userId="901ad53b56b0ede4" providerId="LiveId" clId="{8BA531DD-D55C-4DC9-B9BD-9B4C85493EED}" dt="2023-04-30T13:22:31.213" v="2135" actId="255"/>
          <ac:spMkLst>
            <pc:docMk/>
            <pc:sldMk cId="0" sldId="321"/>
            <ac:spMk id="136" creationId="{00000000-0000-0000-0000-000000000000}"/>
          </ac:spMkLst>
        </pc:spChg>
        <pc:spChg chg="mod">
          <ac:chgData name="kikko Js" userId="901ad53b56b0ede4" providerId="LiveId" clId="{8BA531DD-D55C-4DC9-B9BD-9B4C85493EED}" dt="2023-04-30T13:21:28.038" v="2125" actId="1037"/>
          <ac:spMkLst>
            <pc:docMk/>
            <pc:sldMk cId="0" sldId="321"/>
            <ac:spMk id="137" creationId="{00000000-0000-0000-0000-000000000000}"/>
          </ac:spMkLst>
        </pc:spChg>
        <pc:spChg chg="del">
          <ac:chgData name="kikko Js" userId="901ad53b56b0ede4" providerId="LiveId" clId="{8BA531DD-D55C-4DC9-B9BD-9B4C85493EED}" dt="2023-04-30T12:37:40.115" v="1573" actId="478"/>
          <ac:spMkLst>
            <pc:docMk/>
            <pc:sldMk cId="0" sldId="321"/>
            <ac:spMk id="138" creationId="{00000000-0000-0000-0000-000000000000}"/>
          </ac:spMkLst>
        </pc:spChg>
        <pc:spChg chg="del">
          <ac:chgData name="kikko Js" userId="901ad53b56b0ede4" providerId="LiveId" clId="{8BA531DD-D55C-4DC9-B9BD-9B4C85493EED}" dt="2023-04-30T12:36:09.241" v="1547" actId="478"/>
          <ac:spMkLst>
            <pc:docMk/>
            <pc:sldMk cId="0" sldId="321"/>
            <ac:spMk id="139" creationId="{00000000-0000-0000-0000-000000000000}"/>
          </ac:spMkLst>
        </pc:spChg>
        <pc:spChg chg="del mod">
          <ac:chgData name="kikko Js" userId="901ad53b56b0ede4" providerId="LiveId" clId="{8BA531DD-D55C-4DC9-B9BD-9B4C85493EED}" dt="2023-04-30T12:36:29.971" v="1556" actId="478"/>
          <ac:spMkLst>
            <pc:docMk/>
            <pc:sldMk cId="0" sldId="321"/>
            <ac:spMk id="140" creationId="{00000000-0000-0000-0000-000000000000}"/>
          </ac:spMkLst>
        </pc:spChg>
        <pc:grpChg chg="del">
          <ac:chgData name="kikko Js" userId="901ad53b56b0ede4" providerId="LiveId" clId="{8BA531DD-D55C-4DC9-B9BD-9B4C85493EED}" dt="2023-04-30T12:36:09.241" v="1547" actId="478"/>
          <ac:grpSpMkLst>
            <pc:docMk/>
            <pc:sldMk cId="0" sldId="321"/>
            <ac:grpSpMk id="141" creationId="{00000000-0000-0000-0000-000000000000}"/>
          </ac:grpSpMkLst>
        </pc:grpChg>
      </pc:sldChg>
      <pc:sldChg chg="addSp delSp modSp mod ord delAnim modAnim">
        <pc:chgData name="kikko Js" userId="901ad53b56b0ede4" providerId="LiveId" clId="{8BA531DD-D55C-4DC9-B9BD-9B4C85493EED}" dt="2023-04-29T21:44:49.273" v="425" actId="20577"/>
        <pc:sldMkLst>
          <pc:docMk/>
          <pc:sldMk cId="0" sldId="330"/>
        </pc:sldMkLst>
        <pc:spChg chg="add mod">
          <ac:chgData name="kikko Js" userId="901ad53b56b0ede4" providerId="LiveId" clId="{8BA531DD-D55C-4DC9-B9BD-9B4C85493EED}" dt="2023-04-29T21:44:35.495" v="423" actId="20577"/>
          <ac:spMkLst>
            <pc:docMk/>
            <pc:sldMk cId="0" sldId="330"/>
            <ac:spMk id="2" creationId="{BE8E42DD-5B6D-4F90-ED87-EA6AF321781B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3" creationId="{730ED105-CE5E-8757-0BF6-6932FB2521D9}"/>
          </ac:spMkLst>
        </pc:spChg>
        <pc:spChg chg="del">
          <ac:chgData name="kikko Js" userId="901ad53b56b0ede4" providerId="LiveId" clId="{8BA531DD-D55C-4DC9-B9BD-9B4C85493EED}" dt="2023-04-29T21:41:44.314" v="299" actId="478"/>
          <ac:spMkLst>
            <pc:docMk/>
            <pc:sldMk cId="0" sldId="330"/>
            <ac:spMk id="4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5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6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7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8" creationId="{00000000-0000-0000-0000-000000000000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9" creationId="{15E73CFA-CEFE-F8CF-CA40-C3E45811377C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10" creationId="{00000000-0000-0000-0000-000000000000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11" creationId="{3CC0EC67-3DC2-514C-D109-2849BF461EA5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12" creationId="{540A1952-FCBD-C828-ABB7-9D7733682DB1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13" creationId="{40790CB8-58FF-2E60-273C-D08EBB8762A1}"/>
          </ac:spMkLst>
        </pc:spChg>
        <pc:spChg chg="del">
          <ac:chgData name="kikko Js" userId="901ad53b56b0ede4" providerId="LiveId" clId="{8BA531DD-D55C-4DC9-B9BD-9B4C85493EED}" dt="2023-04-29T21:41:47.473" v="301" actId="478"/>
          <ac:spMkLst>
            <pc:docMk/>
            <pc:sldMk cId="0" sldId="330"/>
            <ac:spMk id="14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15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16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17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18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19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20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21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22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23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24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51.420" v="303" actId="478"/>
          <ac:spMkLst>
            <pc:docMk/>
            <pc:sldMk cId="0" sldId="330"/>
            <ac:spMk id="25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51.420" v="303" actId="478"/>
          <ac:spMkLst>
            <pc:docMk/>
            <pc:sldMk cId="0" sldId="330"/>
            <ac:spMk id="26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51.420" v="303" actId="478"/>
          <ac:spMkLst>
            <pc:docMk/>
            <pc:sldMk cId="0" sldId="330"/>
            <ac:spMk id="27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51.420" v="303" actId="478"/>
          <ac:spMkLst>
            <pc:docMk/>
            <pc:sldMk cId="0" sldId="330"/>
            <ac:spMk id="28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8.915" v="302" actId="478"/>
          <ac:spMkLst>
            <pc:docMk/>
            <pc:sldMk cId="0" sldId="330"/>
            <ac:spMk id="29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0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1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2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3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4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5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6" creationId="{00000000-0000-0000-0000-000000000000}"/>
          </ac:spMkLst>
        </pc:spChg>
        <pc:spChg chg="del">
          <ac:chgData name="kikko Js" userId="901ad53b56b0ede4" providerId="LiveId" clId="{8BA531DD-D55C-4DC9-B9BD-9B4C85493EED}" dt="2023-04-29T21:41:46.335" v="300" actId="478"/>
          <ac:spMkLst>
            <pc:docMk/>
            <pc:sldMk cId="0" sldId="330"/>
            <ac:spMk id="37" creationId="{00000000-0000-0000-0000-000000000000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38" creationId="{C121D56E-1779-D19C-AFF5-84060326BB11}"/>
          </ac:spMkLst>
        </pc:spChg>
        <pc:spChg chg="add mod">
          <ac:chgData name="kikko Js" userId="901ad53b56b0ede4" providerId="LiveId" clId="{8BA531DD-D55C-4DC9-B9BD-9B4C85493EED}" dt="2023-04-29T21:42:01.282" v="304"/>
          <ac:spMkLst>
            <pc:docMk/>
            <pc:sldMk cId="0" sldId="330"/>
            <ac:spMk id="39" creationId="{82859B88-5390-0B1E-11D6-CC6D06A4C3B5}"/>
          </ac:spMkLst>
        </pc:spChg>
        <pc:spChg chg="add mod">
          <ac:chgData name="kikko Js" userId="901ad53b56b0ede4" providerId="LiveId" clId="{8BA531DD-D55C-4DC9-B9BD-9B4C85493EED}" dt="2023-04-29T21:44:49.273" v="425" actId="20577"/>
          <ac:spMkLst>
            <pc:docMk/>
            <pc:sldMk cId="0" sldId="330"/>
            <ac:spMk id="40" creationId="{2F135AAC-3477-B023-5B46-4FDCF0CEF89A}"/>
          </ac:spMkLst>
        </pc:spChg>
        <pc:spChg chg="add mod">
          <ac:chgData name="kikko Js" userId="901ad53b56b0ede4" providerId="LiveId" clId="{8BA531DD-D55C-4DC9-B9BD-9B4C85493EED}" dt="2023-04-29T21:42:08.718" v="314" actId="20577"/>
          <ac:spMkLst>
            <pc:docMk/>
            <pc:sldMk cId="0" sldId="330"/>
            <ac:spMk id="41" creationId="{FF7203BE-B96A-D273-67D7-06630E71975C}"/>
          </ac:spMkLst>
        </pc:spChg>
        <pc:spChg chg="add mod">
          <ac:chgData name="kikko Js" userId="901ad53b56b0ede4" providerId="LiveId" clId="{8BA531DD-D55C-4DC9-B9BD-9B4C85493EED}" dt="2023-04-29T21:42:45.929" v="365" actId="20577"/>
          <ac:spMkLst>
            <pc:docMk/>
            <pc:sldMk cId="0" sldId="330"/>
            <ac:spMk id="42" creationId="{A87FB79D-41CC-44A3-810F-6538A996BD99}"/>
          </ac:spMkLst>
        </pc:spChg>
      </pc:sldChg>
      <pc:sldChg chg="addSp delSp modSp new mod modAnim">
        <pc:chgData name="kikko Js" userId="901ad53b56b0ede4" providerId="LiveId" clId="{8BA531DD-D55C-4DC9-B9BD-9B4C85493EED}" dt="2023-04-29T21:27:52.950" v="11" actId="207"/>
        <pc:sldMkLst>
          <pc:docMk/>
          <pc:sldMk cId="173289413" sldId="335"/>
        </pc:sldMkLst>
        <pc:spChg chg="del">
          <ac:chgData name="kikko Js" userId="901ad53b56b0ede4" providerId="LiveId" clId="{8BA531DD-D55C-4DC9-B9BD-9B4C85493EED}" dt="2023-04-29T21:09:52.276" v="2" actId="478"/>
          <ac:spMkLst>
            <pc:docMk/>
            <pc:sldMk cId="173289413" sldId="335"/>
            <ac:spMk id="2" creationId="{1C576FB1-9A8F-E059-7358-C7B3625F809A}"/>
          </ac:spMkLst>
        </pc:spChg>
        <pc:spChg chg="del">
          <ac:chgData name="kikko Js" userId="901ad53b56b0ede4" providerId="LiveId" clId="{8BA531DD-D55C-4DC9-B9BD-9B4C85493EED}" dt="2023-04-29T21:09:51.443" v="1" actId="478"/>
          <ac:spMkLst>
            <pc:docMk/>
            <pc:sldMk cId="173289413" sldId="335"/>
            <ac:spMk id="3" creationId="{206FA96D-BFF7-6377-AE40-496A72FB04B0}"/>
          </ac:spMkLst>
        </pc:spChg>
        <pc:spChg chg="add 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4" creationId="{7F591313-0286-2FDD-4874-8DEB4815975A}"/>
          </ac:spMkLst>
        </pc:spChg>
        <pc:spChg chg="add mod">
          <ac:chgData name="kikko Js" userId="901ad53b56b0ede4" providerId="LiveId" clId="{8BA531DD-D55C-4DC9-B9BD-9B4C85493EED}" dt="2023-04-29T21:27:52.950" v="11" actId="207"/>
          <ac:spMkLst>
            <pc:docMk/>
            <pc:sldMk cId="173289413" sldId="335"/>
            <ac:spMk id="5" creationId="{A6DBB6B4-56A5-E274-A834-2B57A4DF9017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7" creationId="{346B54E4-0486-94D6-7D36-ABBD5B633A14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8" creationId="{B91F00CB-586F-5F5D-4688-D682774D9C9A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9" creationId="{D13C8DBF-4C17-10ED-42C1-D52EE98CE940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0" creationId="{7350FCFF-51B2-E1AD-2833-2C55369C94C9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1" creationId="{2E16CE9C-F43C-8CE1-C6D7-D744EF48F1FF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2" creationId="{03BE4D8C-FD94-08AA-F335-AB2D15181A07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3" creationId="{67C93125-A82A-307E-F355-66CED9B18425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4" creationId="{BC2AA6D8-FFA6-1AE3-0A0A-2A005C587653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5" creationId="{F8B591C2-D9CF-1698-E3BA-0D53E9785393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6" creationId="{82A00F37-4639-40C1-B27D-44567F7728D7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7" creationId="{4F86FDE3-3D58-EE74-BAB6-4957AA5FE07C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8" creationId="{B9DF1024-A005-4EE2-F911-428682FFE58C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19" creationId="{E466C49A-D124-F12D-C502-5476AA45F761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0" creationId="{5D791F65-9738-F856-AE12-7CA3DDE24307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1" creationId="{006D8878-A64C-AD2E-9DB3-F86BD8FD0AFC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2" creationId="{85F20B34-A449-3603-E163-1FAA99D9242C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3" creationId="{731BC306-6181-5D92-69A5-5FB261245BFE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4" creationId="{523711C5-D9A2-E231-FAF8-7F767C703E95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5" creationId="{7CEDE3A5-0503-2223-4783-BCFCC0B5364E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6" creationId="{93B7DCE7-D633-1C22-BE2A-8F6F8C3BF130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7" creationId="{A6D6D218-9DED-C501-E66D-83D499293A11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8" creationId="{D424FC08-35D4-38B8-01DE-E2513B2E3731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29" creationId="{7F24C6E8-3933-7DDC-BFDF-179ADC92A126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0" creationId="{242F7A7D-7BF2-477C-0E07-D9A0A7D36B1F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1" creationId="{9AFED618-14AF-9468-BCFE-AE9028E8D1C8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2" creationId="{8A88D019-7254-8E5B-FD89-5621EEB85021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3" creationId="{AD0BBA57-8D49-214B-F38D-6732E12CCADE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4" creationId="{B7C3ABC0-16B1-2E90-37CF-635FA5A04CF2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5" creationId="{F787D68B-709E-9745-D2DF-BB70F26E7992}"/>
          </ac:spMkLst>
        </pc:spChg>
        <pc:spChg chg="mod">
          <ac:chgData name="kikko Js" userId="901ad53b56b0ede4" providerId="LiveId" clId="{8BA531DD-D55C-4DC9-B9BD-9B4C85493EED}" dt="2023-04-29T21:09:54.138" v="3"/>
          <ac:spMkLst>
            <pc:docMk/>
            <pc:sldMk cId="173289413" sldId="335"/>
            <ac:spMk id="36" creationId="{E42A32C7-8D46-E1B1-B437-205BA1B3D142}"/>
          </ac:spMkLst>
        </pc:spChg>
        <pc:grpChg chg="add mod">
          <ac:chgData name="kikko Js" userId="901ad53b56b0ede4" providerId="LiveId" clId="{8BA531DD-D55C-4DC9-B9BD-9B4C85493EED}" dt="2023-04-29T21:09:54.138" v="3"/>
          <ac:grpSpMkLst>
            <pc:docMk/>
            <pc:sldMk cId="173289413" sldId="335"/>
            <ac:grpSpMk id="6" creationId="{7E06629F-C8D8-830A-A1EF-097A092CA0D8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02375350990401"/>
          <c:y val="6.4668740510313696E-2"/>
          <c:w val="0.72436366395993002"/>
          <c:h val="0.700750379587453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A5514"/>
            </a:solidFill>
            <a:ln w="6350">
              <a:solidFill>
                <a:srgbClr val="FCFBF7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E65-4105-B4D9-3BA77A3F438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E65-4105-B4D9-3BA77A3F438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E65-4105-B4D9-3BA77A3F438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E65-4105-B4D9-3BA77A3F438F}"/>
              </c:ext>
            </c:extLst>
          </c:dPt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65-4105-B4D9-3BA77A3F4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864448"/>
        <c:axId val="429865984"/>
      </c:barChart>
      <c:catAx>
        <c:axId val="4298644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s-ES"/>
          </a:p>
        </c:txPr>
        <c:crossAx val="429865984"/>
        <c:crosses val="autoZero"/>
        <c:auto val="1"/>
        <c:lblAlgn val="ctr"/>
        <c:lblOffset val="100"/>
        <c:noMultiLvlLbl val="0"/>
      </c:catAx>
      <c:valAx>
        <c:axId val="42986598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s-ES"/>
          </a:p>
        </c:txPr>
        <c:crossAx val="429864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02375350990401"/>
          <c:y val="6.4668740510313696E-2"/>
          <c:w val="0.72436366395993002"/>
          <c:h val="0.700750379587453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FBF7"/>
            </a:solidFill>
            <a:ln w="6350">
              <a:solidFill>
                <a:srgbClr val="EA5514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ADA-449E-B694-4AE3878C3BC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ADA-449E-B694-4AE3878C3BC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ADA-449E-B694-4AE3878C3BC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ADA-449E-B694-4AE3878C3BC9}"/>
              </c:ext>
            </c:extLst>
          </c:dPt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DA-449E-B694-4AE3878C3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904640"/>
        <c:axId val="429906176"/>
      </c:barChart>
      <c:catAx>
        <c:axId val="4299046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s-ES"/>
          </a:p>
        </c:txPr>
        <c:crossAx val="429906176"/>
        <c:crosses val="autoZero"/>
        <c:auto val="1"/>
        <c:lblAlgn val="ctr"/>
        <c:lblOffset val="100"/>
        <c:noMultiLvlLbl val="0"/>
      </c:catAx>
      <c:valAx>
        <c:axId val="429906176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s-ES"/>
          </a:p>
        </c:txPr>
        <c:crossAx val="42990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1">
            <a:extLst>
              <a:ext uri="{FF2B5EF4-FFF2-40B4-BE49-F238E27FC236}">
                <a16:creationId xmlns:a16="http://schemas.microsoft.com/office/drawing/2014/main" id="{7F591313-0286-2FDD-4874-8DEB4815975A}"/>
              </a:ext>
            </a:extLst>
          </p:cNvPr>
          <p:cNvSpPr txBox="1"/>
          <p:nvPr/>
        </p:nvSpPr>
        <p:spPr>
          <a:xfrm>
            <a:off x="502488" y="2021255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PROYECTO</a:t>
            </a:r>
            <a:r>
              <a:rPr lang="zh-CN" altLang="en-US" sz="3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altLang="zh-CN" sz="3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</a:t>
            </a:r>
          </a:p>
        </p:txBody>
      </p:sp>
      <p:sp>
        <p:nvSpPr>
          <p:cNvPr id="5" name="圆角矩形 112">
            <a:extLst>
              <a:ext uri="{FF2B5EF4-FFF2-40B4-BE49-F238E27FC236}">
                <a16:creationId xmlns:a16="http://schemas.microsoft.com/office/drawing/2014/main" id="{A6DBB6B4-56A5-E274-A834-2B57A4DF9017}"/>
              </a:ext>
            </a:extLst>
          </p:cNvPr>
          <p:cNvSpPr/>
          <p:nvPr/>
        </p:nvSpPr>
        <p:spPr>
          <a:xfrm>
            <a:off x="615592" y="2741334"/>
            <a:ext cx="4573568" cy="805775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s-ES" altLang="en-US" sz="10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 + BOOSTRAP</a:t>
            </a:r>
          </a:p>
          <a:p>
            <a:pPr algn="dist"/>
            <a:r>
              <a:rPr lang="es-ES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E06629F-C8D8-830A-A1EF-097A092CA0D8}"/>
              </a:ext>
            </a:extLst>
          </p:cNvPr>
          <p:cNvGrpSpPr/>
          <p:nvPr/>
        </p:nvGrpSpPr>
        <p:grpSpPr>
          <a:xfrm>
            <a:off x="4967605" y="-986790"/>
            <a:ext cx="4939665" cy="6172200"/>
            <a:chOff x="7823" y="-1554"/>
            <a:chExt cx="7779" cy="9720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46B54E4-0486-94D6-7D36-ABBD5B63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8" y="-1274"/>
              <a:ext cx="2980" cy="2985"/>
            </a:xfrm>
            <a:prstGeom prst="ellips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91F00CB-586F-5F5D-4688-D682774D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" y="73"/>
              <a:ext cx="290" cy="290"/>
            </a:xfrm>
            <a:prstGeom prst="ellipse">
              <a:avLst/>
            </a:prstGeom>
            <a:solidFill>
              <a:srgbClr val="6EA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13C8DBF-4C17-10ED-42C1-D52EE98CE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3" y="1071"/>
              <a:ext cx="2010" cy="2018"/>
            </a:xfrm>
            <a:prstGeom prst="ellipse">
              <a:avLst/>
            </a:prstGeom>
            <a:solidFill>
              <a:srgbClr val="B9DBDD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7350FCFF-51B2-E1AD-2833-2C55369C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3" y="1126"/>
              <a:ext cx="1230" cy="1230"/>
            </a:xfrm>
            <a:prstGeom prst="ellipse">
              <a:avLst/>
            </a:prstGeom>
            <a:solidFill>
              <a:srgbClr val="ED9B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2E16CE9C-F43C-8CE1-C6D7-D744EF48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3" y="249"/>
              <a:ext cx="600" cy="59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03BE4D8C-FD94-08AA-F335-AB2D1518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8" y="-1554"/>
              <a:ext cx="3155" cy="3160"/>
            </a:xfrm>
            <a:prstGeom prst="ellips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67C93125-A82A-307E-F355-66CED9B18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3" y="1011"/>
              <a:ext cx="2820" cy="2828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0070C0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C2AA6D8-FFA6-1AE3-0A0A-2A005C58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" y="2834"/>
              <a:ext cx="1125" cy="1125"/>
            </a:xfrm>
            <a:prstGeom prst="ellipse">
              <a:avLst/>
            </a:prstGeom>
            <a:solidFill>
              <a:srgbClr val="99CED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F8B591C2-D9CF-1698-E3BA-0D53E978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" y="1696"/>
              <a:ext cx="575" cy="575"/>
            </a:xfrm>
            <a:prstGeom prst="ellipse">
              <a:avLst/>
            </a:prstGeom>
            <a:solidFill>
              <a:srgbClr val="CB99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82A00F37-4639-40C1-B27D-44567F77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8" y="3764"/>
              <a:ext cx="1000" cy="1003"/>
            </a:xfrm>
            <a:prstGeom prst="ellipse">
              <a:avLst/>
            </a:prstGeom>
            <a:solidFill>
              <a:srgbClr val="E78A4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F86FDE3-3D58-EE74-BAB6-4957AA5FE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3" y="4431"/>
              <a:ext cx="1600" cy="1603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B9DF1024-A005-4EE2-F911-428682FFE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" y="3789"/>
              <a:ext cx="340" cy="340"/>
            </a:xfrm>
            <a:prstGeom prst="ellipse">
              <a:avLst/>
            </a:prstGeom>
            <a:solidFill>
              <a:srgbClr val="BDED6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466C49A-D124-F12D-C502-5476AA45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8" y="3529"/>
              <a:ext cx="340" cy="340"/>
            </a:xfrm>
            <a:prstGeom prst="ellipse">
              <a:avLst/>
            </a:prstGeom>
            <a:solidFill>
              <a:srgbClr val="BCED61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5D791F65-9738-F856-AE12-7CA3DDE24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" y="2461"/>
              <a:ext cx="875" cy="878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006D8878-A64C-AD2E-9DB3-F86BD8FD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" y="3219"/>
              <a:ext cx="810" cy="810"/>
            </a:xfrm>
            <a:prstGeom prst="ellipse">
              <a:avLst/>
            </a:prstGeom>
            <a:solidFill>
              <a:srgbClr val="8CDB2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85F20B34-A449-3603-E163-1FAA99D92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8" y="5616"/>
              <a:ext cx="230" cy="233"/>
            </a:xfrm>
            <a:prstGeom prst="ellipse">
              <a:avLst/>
            </a:prstGeom>
            <a:solidFill>
              <a:srgbClr val="BCED60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31BC306-6181-5D92-69A5-5FB261245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8" y="6279"/>
              <a:ext cx="230" cy="235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23711C5-D9A2-E231-FAF8-7F767C70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8" y="6714"/>
              <a:ext cx="380" cy="380"/>
            </a:xfrm>
            <a:prstGeom prst="ellipse">
              <a:avLst/>
            </a:prstGeom>
            <a:solidFill>
              <a:srgbClr val="F0CA6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7CEDE3A5-0503-2223-4783-BCFCC0B53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8" y="7359"/>
              <a:ext cx="165" cy="168"/>
            </a:xfrm>
            <a:prstGeom prst="ellipse">
              <a:avLst/>
            </a:prstGeom>
            <a:solidFill>
              <a:srgbClr val="F0C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3B7DCE7-D633-1C22-BE2A-8F6F8C3BF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8" y="7936"/>
              <a:ext cx="230" cy="230"/>
            </a:xfrm>
            <a:prstGeom prst="ellipse">
              <a:avLst/>
            </a:prstGeom>
            <a:solidFill>
              <a:srgbClr val="7BBFA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A6D6D218-9DED-C501-E66D-83D49929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" y="7359"/>
              <a:ext cx="415" cy="413"/>
            </a:xfrm>
            <a:prstGeom prst="ellipse">
              <a:avLst/>
            </a:prstGeom>
            <a:solidFill>
              <a:srgbClr val="EB4544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D424FC08-35D4-38B8-01DE-E2513B2E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8" y="7656"/>
              <a:ext cx="235" cy="235"/>
            </a:xfrm>
            <a:prstGeom prst="ellipse">
              <a:avLst/>
            </a:prstGeom>
            <a:solidFill>
              <a:srgbClr val="8DC65B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F24C6E8-3933-7DDC-BFDF-179ADC92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" y="6834"/>
              <a:ext cx="525" cy="525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34">
              <a:extLst>
                <a:ext uri="{FF2B5EF4-FFF2-40B4-BE49-F238E27FC236}">
                  <a16:creationId xmlns:a16="http://schemas.microsoft.com/office/drawing/2014/main" id="{242F7A7D-7BF2-477C-0E07-D9A0A7D3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8" y="5586"/>
              <a:ext cx="980" cy="983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35">
              <a:extLst>
                <a:ext uri="{FF2B5EF4-FFF2-40B4-BE49-F238E27FC236}">
                  <a16:creationId xmlns:a16="http://schemas.microsoft.com/office/drawing/2014/main" id="{9AFED618-14AF-9468-BCFE-AE9028E8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" y="5376"/>
              <a:ext cx="665" cy="663"/>
            </a:xfrm>
            <a:prstGeom prst="ellipse">
              <a:avLst/>
            </a:prstGeom>
            <a:solidFill>
              <a:srgbClr val="E2790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8A88D019-7254-8E5B-FD89-5621EEB8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" y="5879"/>
              <a:ext cx="905" cy="900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AD0BBA57-8D49-214B-F38D-6732E12CC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" y="3724"/>
              <a:ext cx="1680" cy="1683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0070C0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B7C3ABC0-16B1-2E90-37CF-635FA5A04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7" y="2339"/>
              <a:ext cx="769" cy="820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F787D68B-709E-9745-D2DF-BB70F26E7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" y="2955"/>
              <a:ext cx="1585" cy="1554"/>
            </a:xfrm>
            <a:prstGeom prst="ellipse">
              <a:avLst/>
            </a:prstGeom>
            <a:solidFill>
              <a:srgbClr val="ED9B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E42A32C7-8D46-E1B1-B437-205BA1B3D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" y="3799"/>
              <a:ext cx="595" cy="598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8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46934157-EA03-47F8-85A9-48A8545F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818" y="2454831"/>
            <a:ext cx="3118293" cy="26035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69000">
                <a:schemeClr val="tx2">
                  <a:lumMod val="60000"/>
                  <a:lumOff val="40000"/>
                </a:schemeClr>
              </a:gs>
            </a:gsLst>
            <a:lin ang="12000000" scaled="0"/>
          </a:gra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45">
            <a:extLst>
              <a:ext uri="{FF2B5EF4-FFF2-40B4-BE49-F238E27FC236}">
                <a16:creationId xmlns:a16="http://schemas.microsoft.com/office/drawing/2014/main" id="{5F84A20B-A25A-A963-C2CD-3151BC183C38}"/>
              </a:ext>
            </a:extLst>
          </p:cNvPr>
          <p:cNvSpPr/>
          <p:nvPr/>
        </p:nvSpPr>
        <p:spPr bwMode="auto">
          <a:xfrm>
            <a:off x="2062331" y="132891"/>
            <a:ext cx="3107682" cy="2012005"/>
          </a:xfrm>
          <a:custGeom>
            <a:avLst/>
            <a:gdLst>
              <a:gd name="T0" fmla="*/ 1301 w 1301"/>
              <a:gd name="T1" fmla="*/ 333 h 585"/>
              <a:gd name="T2" fmla="*/ 1301 w 1301"/>
              <a:gd name="T3" fmla="*/ 0 h 585"/>
              <a:gd name="T4" fmla="*/ 0 w 1301"/>
              <a:gd name="T5" fmla="*/ 0 h 585"/>
              <a:gd name="T6" fmla="*/ 0 w 1301"/>
              <a:gd name="T7" fmla="*/ 585 h 585"/>
              <a:gd name="T8" fmla="*/ 1050 w 1301"/>
              <a:gd name="T9" fmla="*/ 585 h 585"/>
              <a:gd name="T10" fmla="*/ 1301 w 1301"/>
              <a:gd name="T11" fmla="*/ 33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1301" y="333"/>
                </a:moveTo>
                <a:cubicBezTo>
                  <a:pt x="1301" y="0"/>
                  <a:pt x="1301" y="0"/>
                  <a:pt x="1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5"/>
                  <a:pt x="0" y="585"/>
                  <a:pt x="0" y="585"/>
                </a:cubicBezTo>
                <a:cubicBezTo>
                  <a:pt x="1050" y="585"/>
                  <a:pt x="1050" y="585"/>
                  <a:pt x="1050" y="585"/>
                </a:cubicBezTo>
                <a:cubicBezTo>
                  <a:pt x="1058" y="450"/>
                  <a:pt x="1166" y="341"/>
                  <a:pt x="1301" y="333"/>
                </a:cubicBez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0070C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altLang="zh-CN" dirty="0">
                <a:solidFill>
                  <a:schemeClr val="tx1"/>
                </a:solidFill>
              </a:rPr>
              <a:t>&gt;&gt;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366ADD30-BAEB-0741-63FC-127A88377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32890"/>
            <a:ext cx="3118293" cy="26035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69000">
                <a:schemeClr val="tx2">
                  <a:lumMod val="60000"/>
                  <a:lumOff val="40000"/>
                </a:schemeClr>
              </a:gs>
            </a:gsLst>
            <a:lin ang="12000000" scaled="0"/>
          </a:gra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369A5311-AD3F-E62E-3147-029609D75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640" y="160774"/>
            <a:ext cx="17985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s-E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/componentes/Crear Logo</a:t>
            </a:r>
            <a:endParaRPr lang="zh-CN" altLang="en-US" dirty="0"/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2BAA17CB-5F23-C41F-C460-582A6A18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257" y="3904579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FA0E46D7-E64C-E6AA-903C-015FB76B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328" y="393241"/>
            <a:ext cx="280729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algn="just">
              <a:buAutoNum type="arabicPeriod"/>
            </a:pP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En la carpeta SRC </a:t>
            </a: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copiar</a:t>
            </a: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el </a:t>
            </a:r>
            <a:r>
              <a:rPr lang="es-E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logo.svg</a:t>
            </a:r>
            <a:endParaRPr lang="es-E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En la carpeta componentes crear </a:t>
            </a:r>
            <a:r>
              <a:rPr lang="es-E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Logo.jsx</a:t>
            </a: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
</a:t>
            </a:r>
            <a:r>
              <a:rPr lang="es-ES" sz="1000" dirty="0" err="1">
                <a:solidFill>
                  <a:srgbClr val="00B0F0"/>
                </a:solidFill>
              </a:rPr>
              <a:t>import</a:t>
            </a:r>
            <a:r>
              <a:rPr lang="es-ES" sz="1000" dirty="0">
                <a:solidFill>
                  <a:srgbClr val="00B0F0"/>
                </a:solidFill>
              </a:rPr>
              <a:t> logo </a:t>
            </a:r>
            <a:r>
              <a:rPr lang="es-ES" sz="1000" dirty="0" err="1">
                <a:solidFill>
                  <a:srgbClr val="00B0F0"/>
                </a:solidFill>
              </a:rPr>
              <a:t>from</a:t>
            </a:r>
            <a:r>
              <a:rPr lang="es-ES" sz="1000" dirty="0">
                <a:solidFill>
                  <a:srgbClr val="00B0F0"/>
                </a:solidFill>
              </a:rPr>
              <a:t> '../</a:t>
            </a:r>
            <a:r>
              <a:rPr lang="es-ES" sz="1000" dirty="0" err="1">
                <a:solidFill>
                  <a:srgbClr val="00B0F0"/>
                </a:solidFill>
              </a:rPr>
              <a:t>LogoBl.svg</a:t>
            </a:r>
            <a:r>
              <a:rPr lang="es-ES" sz="1000" dirty="0">
                <a:solidFill>
                  <a:srgbClr val="00B0F0"/>
                </a:solidFill>
              </a:rPr>
              <a:t>’;</a:t>
            </a:r>
          </a:p>
          <a:p>
            <a:pPr algn="just"/>
            <a:br>
              <a:rPr lang="es-ES" sz="1000" dirty="0">
                <a:solidFill>
                  <a:srgbClr val="00B0F0"/>
                </a:solidFill>
              </a:rPr>
            </a:br>
            <a:r>
              <a:rPr lang="es-ES" sz="1000" dirty="0" err="1">
                <a:solidFill>
                  <a:srgbClr val="00B0F0"/>
                </a:solidFill>
              </a:rPr>
              <a:t>export</a:t>
            </a:r>
            <a:r>
              <a:rPr lang="es-ES" sz="1000" dirty="0">
                <a:solidFill>
                  <a:srgbClr val="00B0F0"/>
                </a:solidFill>
              </a:rPr>
              <a:t> </a:t>
            </a:r>
            <a:r>
              <a:rPr lang="es-ES" sz="1000" dirty="0" err="1">
                <a:solidFill>
                  <a:srgbClr val="00B0F0"/>
                </a:solidFill>
              </a:rPr>
              <a:t>function</a:t>
            </a:r>
            <a:r>
              <a:rPr lang="es-ES" sz="1000" dirty="0">
                <a:solidFill>
                  <a:srgbClr val="00B0F0"/>
                </a:solidFill>
              </a:rPr>
              <a:t> Logo() {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</a:t>
            </a:r>
            <a:r>
              <a:rPr lang="es-ES" sz="1000" dirty="0" err="1">
                <a:solidFill>
                  <a:srgbClr val="00B0F0"/>
                </a:solidFill>
              </a:rPr>
              <a:t>return</a:t>
            </a:r>
            <a:r>
              <a:rPr lang="es-ES" sz="1000" dirty="0">
                <a:solidFill>
                  <a:srgbClr val="00B0F0"/>
                </a:solidFill>
              </a:rPr>
              <a:t> (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  &lt;</a:t>
            </a:r>
            <a:r>
              <a:rPr lang="es-ES" sz="1000" dirty="0" err="1">
                <a:solidFill>
                  <a:srgbClr val="00B0F0"/>
                </a:solidFill>
              </a:rPr>
              <a:t>div</a:t>
            </a:r>
            <a:r>
              <a:rPr lang="es-ES" sz="1000" dirty="0">
                <a:solidFill>
                  <a:srgbClr val="00B0F0"/>
                </a:solidFill>
              </a:rPr>
              <a:t>&gt;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    &lt;</a:t>
            </a:r>
            <a:r>
              <a:rPr lang="es-ES" sz="1000" dirty="0" err="1">
                <a:solidFill>
                  <a:srgbClr val="00B0F0"/>
                </a:solidFill>
              </a:rPr>
              <a:t>img</a:t>
            </a:r>
            <a:r>
              <a:rPr lang="es-ES" sz="1000" dirty="0">
                <a:solidFill>
                  <a:srgbClr val="00B0F0"/>
                </a:solidFill>
              </a:rPr>
              <a:t> </a:t>
            </a:r>
            <a:r>
              <a:rPr lang="es-ES" sz="1000" dirty="0" err="1">
                <a:solidFill>
                  <a:srgbClr val="00B0F0"/>
                </a:solidFill>
              </a:rPr>
              <a:t>src</a:t>
            </a:r>
            <a:r>
              <a:rPr lang="es-ES" sz="1000" dirty="0">
                <a:solidFill>
                  <a:srgbClr val="00B0F0"/>
                </a:solidFill>
              </a:rPr>
              <a:t>={logo} </a:t>
            </a:r>
            <a:r>
              <a:rPr lang="es-ES" sz="1000" dirty="0" err="1">
                <a:solidFill>
                  <a:srgbClr val="00B0F0"/>
                </a:solidFill>
              </a:rPr>
              <a:t>width</a:t>
            </a:r>
            <a:r>
              <a:rPr lang="es-ES" sz="1000" dirty="0">
                <a:solidFill>
                  <a:srgbClr val="00B0F0"/>
                </a:solidFill>
              </a:rPr>
              <a:t>="100" </a:t>
            </a:r>
            <a:r>
              <a:rPr lang="es-ES" sz="1000" dirty="0" err="1">
                <a:solidFill>
                  <a:srgbClr val="00B0F0"/>
                </a:solidFill>
              </a:rPr>
              <a:t>alt</a:t>
            </a:r>
            <a:r>
              <a:rPr lang="es-ES" sz="1000" dirty="0">
                <a:solidFill>
                  <a:srgbClr val="00B0F0"/>
                </a:solidFill>
              </a:rPr>
              <a:t>="Logo" /&gt;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  &lt;/</a:t>
            </a:r>
            <a:r>
              <a:rPr lang="es-ES" sz="1000" dirty="0" err="1">
                <a:solidFill>
                  <a:srgbClr val="00B0F0"/>
                </a:solidFill>
              </a:rPr>
              <a:t>div</a:t>
            </a:r>
            <a:r>
              <a:rPr lang="es-ES" sz="1000" dirty="0">
                <a:solidFill>
                  <a:srgbClr val="00B0F0"/>
                </a:solidFill>
              </a:rPr>
              <a:t>&gt;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);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}</a:t>
            </a:r>
            <a:endParaRPr lang="zh-CN" altLang="en-US" sz="1000" dirty="0">
              <a:solidFill>
                <a:srgbClr val="00B0F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39BC614-99BA-25F7-0DF7-FA9D8C55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6AF68FA6-2958-48D3-A90E-FEB52C35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14D032CD-10F6-80DF-896E-61C169AD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A596AB62-6915-B380-DCF5-07DC806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E40EC98E-227B-41F8-9BE1-D2464778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06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id="{9777D4C6-3BD1-8BD0-CF93-ABAB2E41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FOOTER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4F4F5A18-E20B-0B9B-2D4F-ABC951B81CAC}"/>
              </a:ext>
            </a:extLst>
          </p:cNvPr>
          <p:cNvSpPr/>
          <p:nvPr/>
        </p:nvSpPr>
        <p:spPr bwMode="auto">
          <a:xfrm rot="10800000" flipH="1">
            <a:off x="1638819" y="2733514"/>
            <a:ext cx="3528392" cy="2410690"/>
          </a:xfrm>
          <a:custGeom>
            <a:avLst/>
            <a:gdLst>
              <a:gd name="T0" fmla="*/ 1301 w 1301"/>
              <a:gd name="T1" fmla="*/ 333 h 585"/>
              <a:gd name="T2" fmla="*/ 1301 w 1301"/>
              <a:gd name="T3" fmla="*/ 0 h 585"/>
              <a:gd name="T4" fmla="*/ 0 w 1301"/>
              <a:gd name="T5" fmla="*/ 0 h 585"/>
              <a:gd name="T6" fmla="*/ 0 w 1301"/>
              <a:gd name="T7" fmla="*/ 585 h 585"/>
              <a:gd name="T8" fmla="*/ 1050 w 1301"/>
              <a:gd name="T9" fmla="*/ 585 h 585"/>
              <a:gd name="T10" fmla="*/ 1301 w 1301"/>
              <a:gd name="T11" fmla="*/ 33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1301" y="333"/>
                </a:moveTo>
                <a:cubicBezTo>
                  <a:pt x="1301" y="0"/>
                  <a:pt x="1301" y="0"/>
                  <a:pt x="1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5"/>
                  <a:pt x="0" y="585"/>
                  <a:pt x="0" y="585"/>
                </a:cubicBezTo>
                <a:cubicBezTo>
                  <a:pt x="1050" y="585"/>
                  <a:pt x="1050" y="585"/>
                  <a:pt x="1050" y="585"/>
                </a:cubicBezTo>
                <a:cubicBezTo>
                  <a:pt x="1058" y="450"/>
                  <a:pt x="1166" y="341"/>
                  <a:pt x="1301" y="333"/>
                </a:cubicBez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48">
            <a:extLst>
              <a:ext uri="{FF2B5EF4-FFF2-40B4-BE49-F238E27FC236}">
                <a16:creationId xmlns:a16="http://schemas.microsoft.com/office/drawing/2014/main" id="{B84C0488-9148-7003-9AA8-CB8BB307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7" y="2743547"/>
            <a:ext cx="328338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EA5514"/>
                </a:solidFill>
              </a:rPr>
              <a:t>"</a:t>
            </a:r>
            <a:r>
              <a:rPr lang="es-ES" sz="1000" dirty="0" err="1">
                <a:solidFill>
                  <a:srgbClr val="EA5514"/>
                </a:solidFill>
              </a:rPr>
              <a:t>footer</a:t>
            </a:r>
            <a:r>
              <a:rPr lang="es-ES" sz="1000" dirty="0">
                <a:solidFill>
                  <a:srgbClr val="EA5514"/>
                </a:solidFill>
              </a:rPr>
              <a:t>":[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{</a:t>
            </a:r>
          </a:p>
          <a:p>
            <a:r>
              <a:rPr lang="es-ES" sz="1000" dirty="0">
                <a:solidFill>
                  <a:srgbClr val="EA5514"/>
                </a:solidFill>
              </a:rPr>
              <a:t>            "</a:t>
            </a:r>
            <a:r>
              <a:rPr lang="es-ES" sz="1000" dirty="0" err="1">
                <a:solidFill>
                  <a:srgbClr val="EA5514"/>
                </a:solidFill>
              </a:rPr>
              <a:t>titulo":"Social</a:t>
            </a:r>
            <a:r>
              <a:rPr lang="es-ES" sz="1000" dirty="0">
                <a:solidFill>
                  <a:srgbClr val="EA5514"/>
                </a:solidFill>
              </a:rPr>
              <a:t>",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   "links":[    { "titulo":"</a:t>
            </a:r>
            <a:r>
              <a:rPr lang="es-ES" sz="1000" dirty="0" err="1">
                <a:solidFill>
                  <a:srgbClr val="EA5514"/>
                </a:solidFill>
              </a:rPr>
              <a:t>twitter</a:t>
            </a:r>
            <a:r>
              <a:rPr lang="es-ES" sz="1000" dirty="0">
                <a:solidFill>
                  <a:srgbClr val="EA5514"/>
                </a:solidFill>
              </a:rPr>
              <a:t>",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                    "</a:t>
            </a:r>
            <a:r>
              <a:rPr lang="es-ES" sz="1000" dirty="0" err="1">
                <a:solidFill>
                  <a:srgbClr val="EA5514"/>
                </a:solidFill>
              </a:rPr>
              <a:t>url</a:t>
            </a:r>
            <a:r>
              <a:rPr lang="es-ES" sz="1000" dirty="0">
                <a:solidFill>
                  <a:srgbClr val="EA5514"/>
                </a:solidFill>
              </a:rPr>
              <a:t>":"http//twitter.com“  },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	{ "</a:t>
            </a:r>
            <a:r>
              <a:rPr lang="es-ES" sz="1000" dirty="0" err="1">
                <a:solidFill>
                  <a:srgbClr val="EA5514"/>
                </a:solidFill>
              </a:rPr>
              <a:t>titulo":"Instagram</a:t>
            </a:r>
            <a:r>
              <a:rPr lang="es-ES" sz="1000" dirty="0">
                <a:solidFill>
                  <a:srgbClr val="EA5514"/>
                </a:solidFill>
              </a:rPr>
              <a:t>",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       	 "</a:t>
            </a:r>
            <a:r>
              <a:rPr lang="es-ES" sz="1000" dirty="0" err="1">
                <a:solidFill>
                  <a:srgbClr val="EA5514"/>
                </a:solidFill>
              </a:rPr>
              <a:t>url</a:t>
            </a:r>
            <a:r>
              <a:rPr lang="es-ES" sz="1000" dirty="0">
                <a:solidFill>
                  <a:srgbClr val="EA5514"/>
                </a:solidFill>
              </a:rPr>
              <a:t>":"http//instagram.com“   }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   ]   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} 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{  "</a:t>
            </a:r>
            <a:r>
              <a:rPr lang="es-ES" sz="1000" dirty="0" err="1">
                <a:solidFill>
                  <a:srgbClr val="EA5514"/>
                </a:solidFill>
              </a:rPr>
              <a:t>titulo":"Contacto</a:t>
            </a:r>
            <a:r>
              <a:rPr lang="es-ES" sz="1000" dirty="0">
                <a:solidFill>
                  <a:srgbClr val="EA5514"/>
                </a:solidFill>
              </a:rPr>
              <a:t>",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   "Telefono":"93 444 555",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    "</a:t>
            </a:r>
            <a:r>
              <a:rPr lang="es-ES" sz="1000" dirty="0" err="1">
                <a:solidFill>
                  <a:srgbClr val="EA5514"/>
                </a:solidFill>
              </a:rPr>
              <a:t>email":"abcdef@gmail.com</a:t>
            </a:r>
            <a:r>
              <a:rPr lang="es-ES" sz="1000" dirty="0">
                <a:solidFill>
                  <a:srgbClr val="EA5514"/>
                </a:solidFill>
              </a:rPr>
              <a:t>"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    } </a:t>
            </a:r>
          </a:p>
          <a:p>
            <a:r>
              <a:rPr lang="es-ES" sz="1000" dirty="0">
                <a:solidFill>
                  <a:srgbClr val="EA5514"/>
                </a:solidFill>
              </a:rPr>
              <a:t>    ]</a:t>
            </a:r>
          </a:p>
          <a:p>
            <a:r>
              <a:rPr lang="es-ES" sz="1000" dirty="0">
                <a:solidFill>
                  <a:srgbClr val="EA5514"/>
                </a:solidFill>
              </a:rPr>
              <a:t>}</a:t>
            </a:r>
          </a:p>
          <a:p>
            <a:endParaRPr lang="es-ES" sz="1000" dirty="0">
              <a:solidFill>
                <a:srgbClr val="7030A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02FAA0F5-414E-1FDB-B8AF-DBC58AC2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319" y="169553"/>
            <a:ext cx="4968551" cy="4995289"/>
          </a:xfrm>
          <a:prstGeom prst="ellipse">
            <a:avLst/>
          </a:prstGeom>
          <a:gradFill>
            <a:gsLst>
              <a:gs pos="0">
                <a:schemeClr val="bg2"/>
              </a:gs>
              <a:gs pos="95000">
                <a:srgbClr val="0070C0"/>
              </a:gs>
            </a:gsLst>
            <a:lin ang="12000000" scaled="0"/>
          </a:gra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A860FE3-1B39-1BB5-CEEF-400A4157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547" y="2501921"/>
            <a:ext cx="15148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Añadir al  </a:t>
            </a:r>
            <a:r>
              <a:rPr lang="es-ES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s-E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es-ES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datos.json</a:t>
            </a:r>
            <a:endParaRPr lang="zh-CN" alt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440924B-8D53-7431-C2DF-07E5E442B036}"/>
              </a:ext>
            </a:extLst>
          </p:cNvPr>
          <p:cNvSpPr txBox="1"/>
          <p:nvPr/>
        </p:nvSpPr>
        <p:spPr>
          <a:xfrm>
            <a:off x="5092741" y="854038"/>
            <a:ext cx="40464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{ Logo } </a:t>
            </a:r>
            <a:r>
              <a:rPr lang="es-E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'./Logo’;</a:t>
            </a:r>
          </a:p>
          <a:p>
            <a:r>
              <a:rPr lang="es-E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7030A0"/>
                </a:solidFill>
                <a:latin typeface="Consolas" panose="020B0609020204030204" pitchFamily="49" charset="0"/>
              </a:rPr>
              <a:t> datos </a:t>
            </a:r>
            <a:r>
              <a:rPr lang="es-E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7030A0"/>
                </a:solidFill>
                <a:latin typeface="Consolas" panose="020B0609020204030204" pitchFamily="49" charset="0"/>
              </a:rPr>
              <a:t> ‘../</a:t>
            </a:r>
            <a:r>
              <a:rPr lang="es-E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datos.json</a:t>
            </a:r>
            <a:r>
              <a:rPr lang="es-ES" sz="1200" dirty="0">
                <a:solidFill>
                  <a:srgbClr val="7030A0"/>
                </a:solidFill>
                <a:latin typeface="Consolas" panose="020B0609020204030204" pitchFamily="49" charset="0"/>
              </a:rPr>
              <a:t>’</a:t>
            </a:r>
            <a:endParaRPr lang="es-ES" sz="12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D4D4D4"/>
                </a:solidFill>
                <a:effectLst/>
                <a:latin typeface="Noto"/>
              </a:rPr>
            </a:br>
            <a:r>
              <a:rPr lang="es-ES" sz="1200" b="0" dirty="0" err="1">
                <a:effectLst/>
                <a:latin typeface="Noto"/>
              </a:rPr>
              <a:t>export</a:t>
            </a:r>
            <a:r>
              <a:rPr lang="es-ES" sz="1200" b="0" dirty="0">
                <a:effectLst/>
                <a:latin typeface="Noto"/>
              </a:rPr>
              <a:t> </a:t>
            </a:r>
            <a:r>
              <a:rPr lang="es-ES" sz="1200" b="0" dirty="0" err="1">
                <a:effectLst/>
                <a:latin typeface="Noto"/>
              </a:rPr>
              <a:t>function</a:t>
            </a:r>
            <a:r>
              <a:rPr lang="es-ES" sz="1200" b="0" dirty="0">
                <a:effectLst/>
                <a:latin typeface="Noto"/>
              </a:rPr>
              <a:t> </a:t>
            </a:r>
            <a:r>
              <a:rPr lang="es-ES" sz="1200" b="0" dirty="0" err="1">
                <a:effectLst/>
                <a:latin typeface="Noto"/>
              </a:rPr>
              <a:t>Header</a:t>
            </a:r>
            <a:r>
              <a:rPr lang="es-ES" sz="1200" b="0" dirty="0">
                <a:effectLst/>
                <a:latin typeface="Noto"/>
              </a:rPr>
              <a:t>() {</a:t>
            </a:r>
          </a:p>
          <a:p>
            <a:r>
              <a:rPr lang="es-ES" sz="1200" b="0" dirty="0">
                <a:effectLst/>
                <a:latin typeface="Noto"/>
              </a:rPr>
              <a:t>    </a:t>
            </a:r>
            <a:r>
              <a:rPr lang="es-ES" sz="1200" b="0" dirty="0" err="1">
                <a:effectLst/>
                <a:latin typeface="Noto"/>
              </a:rPr>
              <a:t>return</a:t>
            </a:r>
            <a:r>
              <a:rPr lang="es-ES" sz="1200" b="0" dirty="0">
                <a:effectLst/>
                <a:latin typeface="Noto"/>
              </a:rPr>
              <a:t>  &lt;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 </a:t>
            </a:r>
            <a:r>
              <a:rPr lang="es-ES" sz="1200" b="0" dirty="0" err="1">
                <a:effectLst/>
                <a:latin typeface="Noto"/>
              </a:rPr>
              <a:t>className</a:t>
            </a:r>
            <a:r>
              <a:rPr lang="es-ES" sz="1200" b="0" dirty="0">
                <a:effectLst/>
                <a:latin typeface="Noto"/>
              </a:rPr>
              <a:t>="d-</a:t>
            </a:r>
            <a:r>
              <a:rPr lang="es-ES" sz="1200" b="0" dirty="0" err="1">
                <a:effectLst/>
                <a:latin typeface="Noto"/>
              </a:rPr>
              <a:t>flex</a:t>
            </a:r>
            <a:r>
              <a:rPr lang="es-ES" sz="1200" b="0" dirty="0">
                <a:effectLst/>
                <a:latin typeface="Noto"/>
              </a:rPr>
              <a:t> mt-3"&gt;</a:t>
            </a:r>
          </a:p>
          <a:p>
            <a:r>
              <a:rPr lang="es-ES" sz="1200" b="0" dirty="0">
                <a:effectLst/>
                <a:latin typeface="Noto"/>
              </a:rPr>
              <a:t>        &lt;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solidFill>
                  <a:srgbClr val="00B0F0"/>
                </a:solidFill>
                <a:effectLst/>
                <a:latin typeface="Noto"/>
              </a:rPr>
              <a:t>            &lt;Logo /&gt;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&lt;p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className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='fs-4'&gt;{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datos.header.nombre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}&lt;/p&gt;</a:t>
            </a:r>
          </a:p>
          <a:p>
            <a:r>
              <a:rPr lang="es-ES" sz="1200" b="0" dirty="0">
                <a:effectLst/>
                <a:latin typeface="Noto"/>
              </a:rPr>
              <a:t>          &lt;/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br>
              <a:rPr lang="es-ES" sz="1200" b="0" dirty="0">
                <a:effectLst/>
                <a:latin typeface="Noto"/>
              </a:rPr>
            </a:br>
            <a:r>
              <a:rPr lang="es-ES" sz="1200" b="0" dirty="0">
                <a:effectLst/>
                <a:latin typeface="Noto"/>
              </a:rPr>
              <a:t>           &lt;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  {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                  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datos.header.links.map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((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item,index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)=&gt;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       &lt;a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key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={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index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}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className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="mx-3“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href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={item.url} 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                    {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item.texto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}&lt;/a&gt;)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        }</a:t>
            </a:r>
          </a:p>
          <a:p>
            <a:r>
              <a:rPr lang="es-ES" sz="1200" b="0" dirty="0">
                <a:effectLst/>
                <a:latin typeface="Noto"/>
              </a:rPr>
              <a:t>                &lt;/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effectLst/>
                <a:latin typeface="Noto"/>
              </a:rPr>
              <a:t>                    </a:t>
            </a:r>
          </a:p>
          <a:p>
            <a:r>
              <a:rPr lang="es-ES" sz="1200" b="0" dirty="0">
                <a:effectLst/>
                <a:latin typeface="Noto"/>
              </a:rPr>
              <a:t>            &lt;/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effectLst/>
                <a:latin typeface="Noto"/>
              </a:rPr>
              <a:t> }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 Box 47">
            <a:extLst>
              <a:ext uri="{FF2B5EF4-FFF2-40B4-BE49-F238E27FC236}">
                <a16:creationId xmlns:a16="http://schemas.microsoft.com/office/drawing/2014/main" id="{C0B41835-D267-B676-19B8-514D9334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27" y="349692"/>
            <a:ext cx="1103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altLang="zh-CN" b="1" dirty="0" err="1">
                <a:solidFill>
                  <a:schemeClr val="bg1"/>
                </a:solidFill>
                <a:ea typeface="Microsoft YaHei" panose="020B0503020204020204" pitchFamily="34" charset="-122"/>
              </a:rPr>
              <a:t>Footer.jsx</a:t>
            </a:r>
            <a:endParaRPr lang="zh-CN" altLang="en-US" b="1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 animBg="1"/>
      <p:bldP spid="3" grpId="0" animBg="1"/>
      <p:bldP spid="5" grpId="0"/>
      <p:bldP spid="6" grpId="0"/>
      <p:bldP spid="7" grpId="0" bldLvl="0"/>
      <p:bldP spid="33" grpId="0" animBg="1"/>
      <p:bldP spid="36" grpId="0" bldLvl="0"/>
      <p:bldP spid="37" grpId="0" bldLvl="0" animBg="1"/>
      <p:bldP spid="35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/>
          <p:nvPr/>
        </p:nvSpPr>
        <p:spPr bwMode="auto">
          <a:xfrm>
            <a:off x="2915816" y="1778868"/>
            <a:ext cx="1054320" cy="705076"/>
          </a:xfrm>
          <a:custGeom>
            <a:avLst/>
            <a:gdLst>
              <a:gd name="T0" fmla="*/ 880 w 1200"/>
              <a:gd name="T1" fmla="*/ 0 h 800"/>
              <a:gd name="T2" fmla="*/ 24 w 1200"/>
              <a:gd name="T3" fmla="*/ 0 h 800"/>
              <a:gd name="T4" fmla="*/ 0 w 1200"/>
              <a:gd name="T5" fmla="*/ 23 h 800"/>
              <a:gd name="T6" fmla="*/ 0 w 1200"/>
              <a:gd name="T7" fmla="*/ 479 h 800"/>
              <a:gd name="T8" fmla="*/ 320 w 1200"/>
              <a:gd name="T9" fmla="*/ 800 h 800"/>
              <a:gd name="T10" fmla="*/ 1176 w 1200"/>
              <a:gd name="T11" fmla="*/ 800 h 800"/>
              <a:gd name="T12" fmla="*/ 1200 w 1200"/>
              <a:gd name="T13" fmla="*/ 775 h 800"/>
              <a:gd name="T14" fmla="*/ 1200 w 1200"/>
              <a:gd name="T15" fmla="*/ 319 h 800"/>
              <a:gd name="T16" fmla="*/ 880 w 1200"/>
              <a:gd name="T17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800">
                <a:moveTo>
                  <a:pt x="88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656"/>
                  <a:pt x="144" y="800"/>
                  <a:pt x="320" y="800"/>
                </a:cubicBezTo>
                <a:cubicBezTo>
                  <a:pt x="1176" y="800"/>
                  <a:pt x="1176" y="800"/>
                  <a:pt x="1176" y="800"/>
                </a:cubicBezTo>
                <a:cubicBezTo>
                  <a:pt x="1190" y="800"/>
                  <a:pt x="1200" y="788"/>
                  <a:pt x="1200" y="775"/>
                </a:cubicBezTo>
                <a:cubicBezTo>
                  <a:pt x="1200" y="319"/>
                  <a:pt x="1200" y="319"/>
                  <a:pt x="1200" y="319"/>
                </a:cubicBezTo>
                <a:cubicBezTo>
                  <a:pt x="1200" y="142"/>
                  <a:pt x="1057" y="0"/>
                  <a:pt x="880" y="0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" name="Freeform 21"/>
          <p:cNvSpPr/>
          <p:nvPr/>
        </p:nvSpPr>
        <p:spPr bwMode="auto">
          <a:xfrm>
            <a:off x="5173864" y="1778868"/>
            <a:ext cx="1054320" cy="705076"/>
          </a:xfrm>
          <a:custGeom>
            <a:avLst/>
            <a:gdLst>
              <a:gd name="T0" fmla="*/ 1174 w 1200"/>
              <a:gd name="T1" fmla="*/ 0 h 800"/>
              <a:gd name="T2" fmla="*/ 318 w 1200"/>
              <a:gd name="T3" fmla="*/ 0 h 800"/>
              <a:gd name="T4" fmla="*/ 0 w 1200"/>
              <a:gd name="T5" fmla="*/ 319 h 800"/>
              <a:gd name="T6" fmla="*/ 0 w 1200"/>
              <a:gd name="T7" fmla="*/ 775 h 800"/>
              <a:gd name="T8" fmla="*/ 22 w 1200"/>
              <a:gd name="T9" fmla="*/ 800 h 800"/>
              <a:gd name="T10" fmla="*/ 878 w 1200"/>
              <a:gd name="T11" fmla="*/ 800 h 800"/>
              <a:gd name="T12" fmla="*/ 1200 w 1200"/>
              <a:gd name="T13" fmla="*/ 479 h 800"/>
              <a:gd name="T14" fmla="*/ 1200 w 1200"/>
              <a:gd name="T15" fmla="*/ 23 h 800"/>
              <a:gd name="T16" fmla="*/ 1174 w 1200"/>
              <a:gd name="T17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800">
                <a:moveTo>
                  <a:pt x="1174" y="0"/>
                </a:moveTo>
                <a:cubicBezTo>
                  <a:pt x="318" y="0"/>
                  <a:pt x="318" y="0"/>
                  <a:pt x="318" y="0"/>
                </a:cubicBezTo>
                <a:cubicBezTo>
                  <a:pt x="141" y="0"/>
                  <a:pt x="0" y="142"/>
                  <a:pt x="0" y="319"/>
                </a:cubicBezTo>
                <a:cubicBezTo>
                  <a:pt x="0" y="775"/>
                  <a:pt x="0" y="775"/>
                  <a:pt x="0" y="775"/>
                </a:cubicBezTo>
                <a:cubicBezTo>
                  <a:pt x="0" y="788"/>
                  <a:pt x="9" y="800"/>
                  <a:pt x="22" y="800"/>
                </a:cubicBezTo>
                <a:cubicBezTo>
                  <a:pt x="878" y="800"/>
                  <a:pt x="878" y="800"/>
                  <a:pt x="878" y="800"/>
                </a:cubicBezTo>
                <a:cubicBezTo>
                  <a:pt x="1055" y="800"/>
                  <a:pt x="1200" y="656"/>
                  <a:pt x="1200" y="479"/>
                </a:cubicBezTo>
                <a:cubicBezTo>
                  <a:pt x="1200" y="23"/>
                  <a:pt x="1200" y="23"/>
                  <a:pt x="1200" y="23"/>
                </a:cubicBezTo>
                <a:cubicBezTo>
                  <a:pt x="1200" y="10"/>
                  <a:pt x="1187" y="0"/>
                  <a:pt x="1174" y="0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Freeform 22"/>
          <p:cNvSpPr/>
          <p:nvPr/>
        </p:nvSpPr>
        <p:spPr bwMode="auto">
          <a:xfrm>
            <a:off x="2915816" y="2888950"/>
            <a:ext cx="1054320" cy="705076"/>
          </a:xfrm>
          <a:custGeom>
            <a:avLst/>
            <a:gdLst>
              <a:gd name="T0" fmla="*/ 1176 w 1200"/>
              <a:gd name="T1" fmla="*/ 0 h 800"/>
              <a:gd name="T2" fmla="*/ 320 w 1200"/>
              <a:gd name="T3" fmla="*/ 0 h 800"/>
              <a:gd name="T4" fmla="*/ 0 w 1200"/>
              <a:gd name="T5" fmla="*/ 321 h 800"/>
              <a:gd name="T6" fmla="*/ 0 w 1200"/>
              <a:gd name="T7" fmla="*/ 777 h 800"/>
              <a:gd name="T8" fmla="*/ 24 w 1200"/>
              <a:gd name="T9" fmla="*/ 800 h 800"/>
              <a:gd name="T10" fmla="*/ 880 w 1200"/>
              <a:gd name="T11" fmla="*/ 800 h 800"/>
              <a:gd name="T12" fmla="*/ 1200 w 1200"/>
              <a:gd name="T13" fmla="*/ 481 h 800"/>
              <a:gd name="T14" fmla="*/ 1200 w 1200"/>
              <a:gd name="T15" fmla="*/ 25 h 800"/>
              <a:gd name="T16" fmla="*/ 1176 w 1200"/>
              <a:gd name="T17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800">
                <a:moveTo>
                  <a:pt x="1176" y="0"/>
                </a:moveTo>
                <a:cubicBezTo>
                  <a:pt x="320" y="0"/>
                  <a:pt x="320" y="0"/>
                  <a:pt x="320" y="0"/>
                </a:cubicBezTo>
                <a:cubicBezTo>
                  <a:pt x="144" y="0"/>
                  <a:pt x="0" y="144"/>
                  <a:pt x="0" y="321"/>
                </a:cubicBezTo>
                <a:cubicBezTo>
                  <a:pt x="0" y="777"/>
                  <a:pt x="0" y="777"/>
                  <a:pt x="0" y="777"/>
                </a:cubicBezTo>
                <a:cubicBezTo>
                  <a:pt x="0" y="790"/>
                  <a:pt x="11" y="800"/>
                  <a:pt x="24" y="800"/>
                </a:cubicBezTo>
                <a:cubicBezTo>
                  <a:pt x="880" y="800"/>
                  <a:pt x="880" y="800"/>
                  <a:pt x="880" y="800"/>
                </a:cubicBezTo>
                <a:cubicBezTo>
                  <a:pt x="1057" y="800"/>
                  <a:pt x="1200" y="658"/>
                  <a:pt x="1200" y="481"/>
                </a:cubicBezTo>
                <a:cubicBezTo>
                  <a:pt x="1200" y="25"/>
                  <a:pt x="1200" y="25"/>
                  <a:pt x="1200" y="25"/>
                </a:cubicBezTo>
                <a:cubicBezTo>
                  <a:pt x="1200" y="12"/>
                  <a:pt x="1190" y="0"/>
                  <a:pt x="1176" y="0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Freeform 23"/>
          <p:cNvSpPr/>
          <p:nvPr/>
        </p:nvSpPr>
        <p:spPr bwMode="auto">
          <a:xfrm>
            <a:off x="5173864" y="2888950"/>
            <a:ext cx="1054320" cy="705076"/>
          </a:xfrm>
          <a:custGeom>
            <a:avLst/>
            <a:gdLst>
              <a:gd name="T0" fmla="*/ 878 w 1200"/>
              <a:gd name="T1" fmla="*/ 0 h 800"/>
              <a:gd name="T2" fmla="*/ 22 w 1200"/>
              <a:gd name="T3" fmla="*/ 0 h 800"/>
              <a:gd name="T4" fmla="*/ 0 w 1200"/>
              <a:gd name="T5" fmla="*/ 25 h 800"/>
              <a:gd name="T6" fmla="*/ 0 w 1200"/>
              <a:gd name="T7" fmla="*/ 481 h 800"/>
              <a:gd name="T8" fmla="*/ 318 w 1200"/>
              <a:gd name="T9" fmla="*/ 800 h 800"/>
              <a:gd name="T10" fmla="*/ 1174 w 1200"/>
              <a:gd name="T11" fmla="*/ 800 h 800"/>
              <a:gd name="T12" fmla="*/ 1200 w 1200"/>
              <a:gd name="T13" fmla="*/ 777 h 800"/>
              <a:gd name="T14" fmla="*/ 1200 w 1200"/>
              <a:gd name="T15" fmla="*/ 321 h 800"/>
              <a:gd name="T16" fmla="*/ 878 w 1200"/>
              <a:gd name="T17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800">
                <a:moveTo>
                  <a:pt x="878" y="0"/>
                </a:moveTo>
                <a:cubicBezTo>
                  <a:pt x="22" y="0"/>
                  <a:pt x="22" y="0"/>
                  <a:pt x="22" y="0"/>
                </a:cubicBezTo>
                <a:cubicBezTo>
                  <a:pt x="9" y="0"/>
                  <a:pt x="0" y="12"/>
                  <a:pt x="0" y="25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658"/>
                  <a:pt x="141" y="800"/>
                  <a:pt x="318" y="800"/>
                </a:cubicBezTo>
                <a:cubicBezTo>
                  <a:pt x="1174" y="800"/>
                  <a:pt x="1174" y="800"/>
                  <a:pt x="1174" y="800"/>
                </a:cubicBezTo>
                <a:cubicBezTo>
                  <a:pt x="1187" y="800"/>
                  <a:pt x="1200" y="790"/>
                  <a:pt x="1200" y="777"/>
                </a:cubicBezTo>
                <a:cubicBezTo>
                  <a:pt x="1200" y="321"/>
                  <a:pt x="1200" y="321"/>
                  <a:pt x="1200" y="321"/>
                </a:cubicBezTo>
                <a:cubicBezTo>
                  <a:pt x="1200" y="144"/>
                  <a:pt x="1055" y="0"/>
                  <a:pt x="878" y="0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695819" y="1626344"/>
            <a:ext cx="1751052" cy="2924532"/>
            <a:chOff x="3695819" y="1490836"/>
            <a:chExt cx="1751052" cy="2924532"/>
          </a:xfrm>
          <a:solidFill>
            <a:srgbClr val="EA5514"/>
          </a:solidFill>
          <a:effectLst/>
        </p:grpSpPr>
        <p:sp>
          <p:nvSpPr>
            <p:cNvPr id="18" name="Freeform 24"/>
            <p:cNvSpPr/>
            <p:nvPr/>
          </p:nvSpPr>
          <p:spPr bwMode="auto">
            <a:xfrm>
              <a:off x="3949898" y="1746880"/>
              <a:ext cx="1241584" cy="1721584"/>
            </a:xfrm>
            <a:custGeom>
              <a:avLst/>
              <a:gdLst>
                <a:gd name="T0" fmla="*/ 811 w 948"/>
                <a:gd name="T1" fmla="*/ 852 h 1311"/>
                <a:gd name="T2" fmla="*/ 718 w 948"/>
                <a:gd name="T3" fmla="*/ 1002 h 1311"/>
                <a:gd name="T4" fmla="*/ 626 w 948"/>
                <a:gd name="T5" fmla="*/ 1247 h 1311"/>
                <a:gd name="T6" fmla="*/ 544 w 948"/>
                <a:gd name="T7" fmla="*/ 1311 h 1311"/>
                <a:gd name="T8" fmla="*/ 405 w 948"/>
                <a:gd name="T9" fmla="*/ 1311 h 1311"/>
                <a:gd name="T10" fmla="*/ 322 w 948"/>
                <a:gd name="T11" fmla="*/ 1247 h 1311"/>
                <a:gd name="T12" fmla="*/ 230 w 948"/>
                <a:gd name="T13" fmla="*/ 1002 h 1311"/>
                <a:gd name="T14" fmla="*/ 138 w 948"/>
                <a:gd name="T15" fmla="*/ 852 h 1311"/>
                <a:gd name="T16" fmla="*/ 0 w 948"/>
                <a:gd name="T17" fmla="*/ 442 h 1311"/>
                <a:gd name="T18" fmla="*/ 136 w 948"/>
                <a:gd name="T19" fmla="*/ 135 h 1311"/>
                <a:gd name="T20" fmla="*/ 474 w 948"/>
                <a:gd name="T21" fmla="*/ 0 h 1311"/>
                <a:gd name="T22" fmla="*/ 812 w 948"/>
                <a:gd name="T23" fmla="*/ 135 h 1311"/>
                <a:gd name="T24" fmla="*/ 948 w 948"/>
                <a:gd name="T25" fmla="*/ 442 h 1311"/>
                <a:gd name="T26" fmla="*/ 811 w 948"/>
                <a:gd name="T27" fmla="*/ 852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8" h="1311">
                  <a:moveTo>
                    <a:pt x="811" y="852"/>
                  </a:moveTo>
                  <a:cubicBezTo>
                    <a:pt x="782" y="896"/>
                    <a:pt x="749" y="946"/>
                    <a:pt x="718" y="1002"/>
                  </a:cubicBezTo>
                  <a:cubicBezTo>
                    <a:pt x="672" y="1087"/>
                    <a:pt x="644" y="1171"/>
                    <a:pt x="626" y="1247"/>
                  </a:cubicBezTo>
                  <a:cubicBezTo>
                    <a:pt x="617" y="1285"/>
                    <a:pt x="583" y="1311"/>
                    <a:pt x="544" y="1311"/>
                  </a:cubicBezTo>
                  <a:cubicBezTo>
                    <a:pt x="405" y="1311"/>
                    <a:pt x="405" y="1311"/>
                    <a:pt x="405" y="1311"/>
                  </a:cubicBezTo>
                  <a:cubicBezTo>
                    <a:pt x="365" y="1311"/>
                    <a:pt x="332" y="1285"/>
                    <a:pt x="322" y="1247"/>
                  </a:cubicBezTo>
                  <a:cubicBezTo>
                    <a:pt x="305" y="1171"/>
                    <a:pt x="276" y="1087"/>
                    <a:pt x="230" y="1002"/>
                  </a:cubicBezTo>
                  <a:cubicBezTo>
                    <a:pt x="199" y="946"/>
                    <a:pt x="166" y="896"/>
                    <a:pt x="138" y="852"/>
                  </a:cubicBezTo>
                  <a:cubicBezTo>
                    <a:pt x="55" y="727"/>
                    <a:pt x="0" y="644"/>
                    <a:pt x="0" y="442"/>
                  </a:cubicBezTo>
                  <a:cubicBezTo>
                    <a:pt x="0" y="328"/>
                    <a:pt x="49" y="219"/>
                    <a:pt x="136" y="135"/>
                  </a:cubicBezTo>
                  <a:cubicBezTo>
                    <a:pt x="227" y="48"/>
                    <a:pt x="347" y="0"/>
                    <a:pt x="474" y="0"/>
                  </a:cubicBezTo>
                  <a:cubicBezTo>
                    <a:pt x="601" y="0"/>
                    <a:pt x="721" y="48"/>
                    <a:pt x="812" y="135"/>
                  </a:cubicBezTo>
                  <a:cubicBezTo>
                    <a:pt x="900" y="219"/>
                    <a:pt x="948" y="328"/>
                    <a:pt x="948" y="442"/>
                  </a:cubicBezTo>
                  <a:cubicBezTo>
                    <a:pt x="948" y="644"/>
                    <a:pt x="893" y="727"/>
                    <a:pt x="811" y="852"/>
                  </a:cubicBezTo>
                  <a:close/>
                </a:path>
              </a:pathLst>
            </a:custGeom>
            <a:solidFill>
              <a:srgbClr val="FCFBF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695819" y="1490836"/>
              <a:ext cx="1751052" cy="2924532"/>
              <a:chOff x="3695819" y="1490836"/>
              <a:chExt cx="1751052" cy="2924532"/>
            </a:xfrm>
            <a:grpFill/>
          </p:grpSpPr>
          <p:sp>
            <p:nvSpPr>
              <p:cNvPr id="19" name="Freeform 25"/>
              <p:cNvSpPr>
                <a:spLocks noEditPoints="1"/>
              </p:cNvSpPr>
              <p:nvPr/>
            </p:nvSpPr>
            <p:spPr bwMode="auto">
              <a:xfrm>
                <a:off x="3695819" y="1490836"/>
                <a:ext cx="1751052" cy="2233672"/>
              </a:xfrm>
              <a:custGeom>
                <a:avLst/>
                <a:gdLst>
                  <a:gd name="T0" fmla="*/ 668 w 1337"/>
                  <a:gd name="T1" fmla="*/ 0 h 1701"/>
                  <a:gd name="T2" fmla="*/ 0 w 1337"/>
                  <a:gd name="T3" fmla="*/ 637 h 1701"/>
                  <a:gd name="T4" fmla="*/ 253 w 1337"/>
                  <a:gd name="T5" fmla="*/ 1290 h 1701"/>
                  <a:gd name="T6" fmla="*/ 348 w 1337"/>
                  <a:gd name="T7" fmla="*/ 1623 h 1701"/>
                  <a:gd name="T8" fmla="*/ 432 w 1337"/>
                  <a:gd name="T9" fmla="*/ 1701 h 1701"/>
                  <a:gd name="T10" fmla="*/ 668 w 1337"/>
                  <a:gd name="T11" fmla="*/ 1701 h 1701"/>
                  <a:gd name="T12" fmla="*/ 904 w 1337"/>
                  <a:gd name="T13" fmla="*/ 1701 h 1701"/>
                  <a:gd name="T14" fmla="*/ 988 w 1337"/>
                  <a:gd name="T15" fmla="*/ 1623 h 1701"/>
                  <a:gd name="T16" fmla="*/ 1084 w 1337"/>
                  <a:gd name="T17" fmla="*/ 1290 h 1701"/>
                  <a:gd name="T18" fmla="*/ 1337 w 1337"/>
                  <a:gd name="T19" fmla="*/ 637 h 1701"/>
                  <a:gd name="T20" fmla="*/ 668 w 1337"/>
                  <a:gd name="T21" fmla="*/ 0 h 1701"/>
                  <a:gd name="T22" fmla="*/ 1005 w 1337"/>
                  <a:gd name="T23" fmla="*/ 1047 h 1701"/>
                  <a:gd name="T24" fmla="*/ 912 w 1337"/>
                  <a:gd name="T25" fmla="*/ 1197 h 1701"/>
                  <a:gd name="T26" fmla="*/ 820 w 1337"/>
                  <a:gd name="T27" fmla="*/ 1442 h 1701"/>
                  <a:gd name="T28" fmla="*/ 738 w 1337"/>
                  <a:gd name="T29" fmla="*/ 1506 h 1701"/>
                  <a:gd name="T30" fmla="*/ 599 w 1337"/>
                  <a:gd name="T31" fmla="*/ 1506 h 1701"/>
                  <a:gd name="T32" fmla="*/ 516 w 1337"/>
                  <a:gd name="T33" fmla="*/ 1442 h 1701"/>
                  <a:gd name="T34" fmla="*/ 424 w 1337"/>
                  <a:gd name="T35" fmla="*/ 1197 h 1701"/>
                  <a:gd name="T36" fmla="*/ 332 w 1337"/>
                  <a:gd name="T37" fmla="*/ 1047 h 1701"/>
                  <a:gd name="T38" fmla="*/ 194 w 1337"/>
                  <a:gd name="T39" fmla="*/ 637 h 1701"/>
                  <a:gd name="T40" fmla="*/ 330 w 1337"/>
                  <a:gd name="T41" fmla="*/ 330 h 1701"/>
                  <a:gd name="T42" fmla="*/ 668 w 1337"/>
                  <a:gd name="T43" fmla="*/ 195 h 1701"/>
                  <a:gd name="T44" fmla="*/ 1006 w 1337"/>
                  <a:gd name="T45" fmla="*/ 330 h 1701"/>
                  <a:gd name="T46" fmla="*/ 1142 w 1337"/>
                  <a:gd name="T47" fmla="*/ 637 h 1701"/>
                  <a:gd name="T48" fmla="*/ 1005 w 1337"/>
                  <a:gd name="T49" fmla="*/ 1047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7" h="1701">
                    <a:moveTo>
                      <a:pt x="668" y="0"/>
                    </a:moveTo>
                    <a:cubicBezTo>
                      <a:pt x="299" y="0"/>
                      <a:pt x="0" y="293"/>
                      <a:pt x="0" y="637"/>
                    </a:cubicBezTo>
                    <a:cubicBezTo>
                      <a:pt x="0" y="981"/>
                      <a:pt x="142" y="1087"/>
                      <a:pt x="253" y="1290"/>
                    </a:cubicBezTo>
                    <a:cubicBezTo>
                      <a:pt x="321" y="1417"/>
                      <a:pt x="342" y="1545"/>
                      <a:pt x="348" y="1623"/>
                    </a:cubicBezTo>
                    <a:cubicBezTo>
                      <a:pt x="352" y="1667"/>
                      <a:pt x="388" y="1701"/>
                      <a:pt x="432" y="1701"/>
                    </a:cubicBezTo>
                    <a:cubicBezTo>
                      <a:pt x="668" y="1701"/>
                      <a:pt x="668" y="1701"/>
                      <a:pt x="668" y="1701"/>
                    </a:cubicBezTo>
                    <a:cubicBezTo>
                      <a:pt x="904" y="1701"/>
                      <a:pt x="904" y="1701"/>
                      <a:pt x="904" y="1701"/>
                    </a:cubicBezTo>
                    <a:cubicBezTo>
                      <a:pt x="948" y="1701"/>
                      <a:pt x="985" y="1667"/>
                      <a:pt x="988" y="1623"/>
                    </a:cubicBezTo>
                    <a:cubicBezTo>
                      <a:pt x="994" y="1545"/>
                      <a:pt x="1015" y="1417"/>
                      <a:pt x="1084" y="1290"/>
                    </a:cubicBezTo>
                    <a:cubicBezTo>
                      <a:pt x="1194" y="1087"/>
                      <a:pt x="1337" y="981"/>
                      <a:pt x="1337" y="637"/>
                    </a:cubicBezTo>
                    <a:cubicBezTo>
                      <a:pt x="1337" y="293"/>
                      <a:pt x="1037" y="0"/>
                      <a:pt x="668" y="0"/>
                    </a:cubicBezTo>
                    <a:close/>
                    <a:moveTo>
                      <a:pt x="1005" y="1047"/>
                    </a:moveTo>
                    <a:cubicBezTo>
                      <a:pt x="976" y="1091"/>
                      <a:pt x="943" y="1141"/>
                      <a:pt x="912" y="1197"/>
                    </a:cubicBezTo>
                    <a:cubicBezTo>
                      <a:pt x="866" y="1282"/>
                      <a:pt x="838" y="1366"/>
                      <a:pt x="820" y="1442"/>
                    </a:cubicBezTo>
                    <a:cubicBezTo>
                      <a:pt x="811" y="1480"/>
                      <a:pt x="777" y="1506"/>
                      <a:pt x="738" y="1506"/>
                    </a:cubicBezTo>
                    <a:cubicBezTo>
                      <a:pt x="599" y="1506"/>
                      <a:pt x="599" y="1506"/>
                      <a:pt x="599" y="1506"/>
                    </a:cubicBezTo>
                    <a:cubicBezTo>
                      <a:pt x="559" y="1506"/>
                      <a:pt x="526" y="1480"/>
                      <a:pt x="516" y="1442"/>
                    </a:cubicBezTo>
                    <a:cubicBezTo>
                      <a:pt x="499" y="1366"/>
                      <a:pt x="470" y="1282"/>
                      <a:pt x="424" y="1197"/>
                    </a:cubicBezTo>
                    <a:cubicBezTo>
                      <a:pt x="393" y="1141"/>
                      <a:pt x="360" y="1091"/>
                      <a:pt x="332" y="1047"/>
                    </a:cubicBezTo>
                    <a:cubicBezTo>
                      <a:pt x="249" y="922"/>
                      <a:pt x="194" y="839"/>
                      <a:pt x="194" y="637"/>
                    </a:cubicBezTo>
                    <a:cubicBezTo>
                      <a:pt x="194" y="523"/>
                      <a:pt x="243" y="414"/>
                      <a:pt x="330" y="330"/>
                    </a:cubicBezTo>
                    <a:cubicBezTo>
                      <a:pt x="421" y="243"/>
                      <a:pt x="541" y="195"/>
                      <a:pt x="668" y="195"/>
                    </a:cubicBezTo>
                    <a:cubicBezTo>
                      <a:pt x="795" y="195"/>
                      <a:pt x="915" y="243"/>
                      <a:pt x="1006" y="330"/>
                    </a:cubicBezTo>
                    <a:cubicBezTo>
                      <a:pt x="1094" y="414"/>
                      <a:pt x="1142" y="523"/>
                      <a:pt x="1142" y="637"/>
                    </a:cubicBezTo>
                    <a:cubicBezTo>
                      <a:pt x="1142" y="839"/>
                      <a:pt x="1087" y="922"/>
                      <a:pt x="1005" y="1047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auto">
              <a:xfrm>
                <a:off x="4154210" y="3767727"/>
                <a:ext cx="832961" cy="186631"/>
              </a:xfrm>
              <a:custGeom>
                <a:avLst/>
                <a:gdLst>
                  <a:gd name="T0" fmla="*/ 565 w 636"/>
                  <a:gd name="T1" fmla="*/ 0 h 142"/>
                  <a:gd name="T2" fmla="*/ 71 w 636"/>
                  <a:gd name="T3" fmla="*/ 0 h 142"/>
                  <a:gd name="T4" fmla="*/ 0 w 636"/>
                  <a:gd name="T5" fmla="*/ 71 h 142"/>
                  <a:gd name="T6" fmla="*/ 71 w 636"/>
                  <a:gd name="T7" fmla="*/ 142 h 142"/>
                  <a:gd name="T8" fmla="*/ 565 w 636"/>
                  <a:gd name="T9" fmla="*/ 142 h 142"/>
                  <a:gd name="T10" fmla="*/ 636 w 636"/>
                  <a:gd name="T11" fmla="*/ 71 h 142"/>
                  <a:gd name="T12" fmla="*/ 565 w 636"/>
                  <a:gd name="T1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6" h="142">
                    <a:moveTo>
                      <a:pt x="565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2"/>
                      <a:pt x="71" y="142"/>
                    </a:cubicBezTo>
                    <a:cubicBezTo>
                      <a:pt x="565" y="142"/>
                      <a:pt x="565" y="142"/>
                      <a:pt x="565" y="142"/>
                    </a:cubicBezTo>
                    <a:cubicBezTo>
                      <a:pt x="604" y="142"/>
                      <a:pt x="636" y="110"/>
                      <a:pt x="636" y="71"/>
                    </a:cubicBezTo>
                    <a:cubicBezTo>
                      <a:pt x="636" y="32"/>
                      <a:pt x="604" y="0"/>
                      <a:pt x="565" y="0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Freeform 27"/>
              <p:cNvSpPr/>
              <p:nvPr/>
            </p:nvSpPr>
            <p:spPr bwMode="auto">
              <a:xfrm>
                <a:off x="4154210" y="3997577"/>
                <a:ext cx="832961" cy="187940"/>
              </a:xfrm>
              <a:custGeom>
                <a:avLst/>
                <a:gdLst>
                  <a:gd name="T0" fmla="*/ 565 w 636"/>
                  <a:gd name="T1" fmla="*/ 0 h 143"/>
                  <a:gd name="T2" fmla="*/ 71 w 636"/>
                  <a:gd name="T3" fmla="*/ 0 h 143"/>
                  <a:gd name="T4" fmla="*/ 0 w 636"/>
                  <a:gd name="T5" fmla="*/ 71 h 143"/>
                  <a:gd name="T6" fmla="*/ 71 w 636"/>
                  <a:gd name="T7" fmla="*/ 143 h 143"/>
                  <a:gd name="T8" fmla="*/ 565 w 636"/>
                  <a:gd name="T9" fmla="*/ 143 h 143"/>
                  <a:gd name="T10" fmla="*/ 636 w 636"/>
                  <a:gd name="T11" fmla="*/ 71 h 143"/>
                  <a:gd name="T12" fmla="*/ 565 w 636"/>
                  <a:gd name="T1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6" h="143">
                    <a:moveTo>
                      <a:pt x="565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1" y="143"/>
                    </a:cubicBezTo>
                    <a:cubicBezTo>
                      <a:pt x="565" y="143"/>
                      <a:pt x="565" y="143"/>
                      <a:pt x="565" y="143"/>
                    </a:cubicBezTo>
                    <a:cubicBezTo>
                      <a:pt x="604" y="143"/>
                      <a:pt x="636" y="111"/>
                      <a:pt x="636" y="71"/>
                    </a:cubicBezTo>
                    <a:cubicBezTo>
                      <a:pt x="636" y="32"/>
                      <a:pt x="604" y="0"/>
                      <a:pt x="565" y="0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Freeform 28"/>
              <p:cNvSpPr/>
              <p:nvPr/>
            </p:nvSpPr>
            <p:spPr bwMode="auto">
              <a:xfrm>
                <a:off x="4286488" y="4227428"/>
                <a:ext cx="569714" cy="187940"/>
              </a:xfrm>
              <a:custGeom>
                <a:avLst/>
                <a:gdLst>
                  <a:gd name="T0" fmla="*/ 363 w 435"/>
                  <a:gd name="T1" fmla="*/ 0 h 143"/>
                  <a:gd name="T2" fmla="*/ 71 w 435"/>
                  <a:gd name="T3" fmla="*/ 0 h 143"/>
                  <a:gd name="T4" fmla="*/ 0 w 435"/>
                  <a:gd name="T5" fmla="*/ 71 h 143"/>
                  <a:gd name="T6" fmla="*/ 71 w 435"/>
                  <a:gd name="T7" fmla="*/ 143 h 143"/>
                  <a:gd name="T8" fmla="*/ 363 w 435"/>
                  <a:gd name="T9" fmla="*/ 143 h 143"/>
                  <a:gd name="T10" fmla="*/ 435 w 435"/>
                  <a:gd name="T11" fmla="*/ 71 h 143"/>
                  <a:gd name="T12" fmla="*/ 363 w 435"/>
                  <a:gd name="T1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5" h="143">
                    <a:moveTo>
                      <a:pt x="363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1" y="143"/>
                    </a:cubicBezTo>
                    <a:cubicBezTo>
                      <a:pt x="363" y="143"/>
                      <a:pt x="363" y="143"/>
                      <a:pt x="363" y="143"/>
                    </a:cubicBezTo>
                    <a:cubicBezTo>
                      <a:pt x="403" y="143"/>
                      <a:pt x="435" y="111"/>
                      <a:pt x="435" y="71"/>
                    </a:cubicBezTo>
                    <a:cubicBezTo>
                      <a:pt x="435" y="32"/>
                      <a:pt x="403" y="0"/>
                      <a:pt x="363" y="0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3" name="Freeform 29"/>
          <p:cNvSpPr>
            <a:spLocks noEditPoints="1"/>
          </p:cNvSpPr>
          <p:nvPr/>
        </p:nvSpPr>
        <p:spPr bwMode="auto">
          <a:xfrm>
            <a:off x="4408836" y="2735581"/>
            <a:ext cx="323710" cy="335934"/>
          </a:xfrm>
          <a:custGeom>
            <a:avLst/>
            <a:gdLst>
              <a:gd name="T0" fmla="*/ 132 w 278"/>
              <a:gd name="T1" fmla="*/ 287 h 288"/>
              <a:gd name="T2" fmla="*/ 146 w 278"/>
              <a:gd name="T3" fmla="*/ 287 h 288"/>
              <a:gd name="T4" fmla="*/ 159 w 278"/>
              <a:gd name="T5" fmla="*/ 242 h 288"/>
              <a:gd name="T6" fmla="*/ 177 w 278"/>
              <a:gd name="T7" fmla="*/ 234 h 288"/>
              <a:gd name="T8" fmla="*/ 213 w 278"/>
              <a:gd name="T9" fmla="*/ 264 h 288"/>
              <a:gd name="T10" fmla="*/ 229 w 278"/>
              <a:gd name="T11" fmla="*/ 256 h 288"/>
              <a:gd name="T12" fmla="*/ 213 w 278"/>
              <a:gd name="T13" fmla="*/ 211 h 288"/>
              <a:gd name="T14" fmla="*/ 222 w 278"/>
              <a:gd name="T15" fmla="*/ 195 h 288"/>
              <a:gd name="T16" fmla="*/ 269 w 278"/>
              <a:gd name="T17" fmla="*/ 198 h 288"/>
              <a:gd name="T18" fmla="*/ 278 w 278"/>
              <a:gd name="T19" fmla="*/ 181 h 288"/>
              <a:gd name="T20" fmla="*/ 239 w 278"/>
              <a:gd name="T21" fmla="*/ 155 h 288"/>
              <a:gd name="T22" fmla="*/ 237 w 278"/>
              <a:gd name="T23" fmla="*/ 136 h 288"/>
              <a:gd name="T24" fmla="*/ 276 w 278"/>
              <a:gd name="T25" fmla="*/ 111 h 288"/>
              <a:gd name="T26" fmla="*/ 274 w 278"/>
              <a:gd name="T27" fmla="*/ 93 h 288"/>
              <a:gd name="T28" fmla="*/ 226 w 278"/>
              <a:gd name="T29" fmla="*/ 95 h 288"/>
              <a:gd name="T30" fmla="*/ 213 w 278"/>
              <a:gd name="T31" fmla="*/ 80 h 288"/>
              <a:gd name="T32" fmla="*/ 231 w 278"/>
              <a:gd name="T33" fmla="*/ 37 h 288"/>
              <a:gd name="T34" fmla="*/ 218 w 278"/>
              <a:gd name="T35" fmla="*/ 24 h 288"/>
              <a:gd name="T36" fmla="*/ 181 w 278"/>
              <a:gd name="T37" fmla="*/ 53 h 288"/>
              <a:gd name="T38" fmla="*/ 162 w 278"/>
              <a:gd name="T39" fmla="*/ 49 h 288"/>
              <a:gd name="T40" fmla="*/ 150 w 278"/>
              <a:gd name="T41" fmla="*/ 3 h 288"/>
              <a:gd name="T42" fmla="*/ 132 w 278"/>
              <a:gd name="T43" fmla="*/ 0 h 288"/>
              <a:gd name="T44" fmla="*/ 119 w 278"/>
              <a:gd name="T45" fmla="*/ 46 h 288"/>
              <a:gd name="T46" fmla="*/ 102 w 278"/>
              <a:gd name="T47" fmla="*/ 53 h 288"/>
              <a:gd name="T48" fmla="*/ 65 w 278"/>
              <a:gd name="T49" fmla="*/ 24 h 288"/>
              <a:gd name="T50" fmla="*/ 49 w 278"/>
              <a:gd name="T51" fmla="*/ 32 h 288"/>
              <a:gd name="T52" fmla="*/ 65 w 278"/>
              <a:gd name="T53" fmla="*/ 76 h 288"/>
              <a:gd name="T54" fmla="*/ 56 w 278"/>
              <a:gd name="T55" fmla="*/ 93 h 288"/>
              <a:gd name="T56" fmla="*/ 9 w 278"/>
              <a:gd name="T57" fmla="*/ 90 h 288"/>
              <a:gd name="T58" fmla="*/ 0 w 278"/>
              <a:gd name="T59" fmla="*/ 106 h 288"/>
              <a:gd name="T60" fmla="*/ 40 w 278"/>
              <a:gd name="T61" fmla="*/ 132 h 288"/>
              <a:gd name="T62" fmla="*/ 42 w 278"/>
              <a:gd name="T63" fmla="*/ 151 h 288"/>
              <a:gd name="T64" fmla="*/ 2 w 278"/>
              <a:gd name="T65" fmla="*/ 177 h 288"/>
              <a:gd name="T66" fmla="*/ 5 w 278"/>
              <a:gd name="T67" fmla="*/ 195 h 288"/>
              <a:gd name="T68" fmla="*/ 52 w 278"/>
              <a:gd name="T69" fmla="*/ 193 h 288"/>
              <a:gd name="T70" fmla="*/ 65 w 278"/>
              <a:gd name="T71" fmla="*/ 207 h 288"/>
              <a:gd name="T72" fmla="*/ 48 w 278"/>
              <a:gd name="T73" fmla="*/ 251 h 288"/>
              <a:gd name="T74" fmla="*/ 60 w 278"/>
              <a:gd name="T75" fmla="*/ 264 h 288"/>
              <a:gd name="T76" fmla="*/ 98 w 278"/>
              <a:gd name="T77" fmla="*/ 235 h 288"/>
              <a:gd name="T78" fmla="*/ 116 w 278"/>
              <a:gd name="T79" fmla="*/ 239 h 288"/>
              <a:gd name="T80" fmla="*/ 128 w 278"/>
              <a:gd name="T81" fmla="*/ 284 h 288"/>
              <a:gd name="T82" fmla="*/ 139 w 278"/>
              <a:gd name="T83" fmla="*/ 75 h 288"/>
              <a:gd name="T84" fmla="*/ 139 w 278"/>
              <a:gd name="T85" fmla="*/ 21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8" h="288">
                <a:moveTo>
                  <a:pt x="128" y="284"/>
                </a:moveTo>
                <a:cubicBezTo>
                  <a:pt x="129" y="286"/>
                  <a:pt x="130" y="287"/>
                  <a:pt x="132" y="287"/>
                </a:cubicBezTo>
                <a:cubicBezTo>
                  <a:pt x="134" y="288"/>
                  <a:pt x="137" y="288"/>
                  <a:pt x="139" y="288"/>
                </a:cubicBezTo>
                <a:cubicBezTo>
                  <a:pt x="142" y="288"/>
                  <a:pt x="144" y="288"/>
                  <a:pt x="146" y="287"/>
                </a:cubicBezTo>
                <a:cubicBezTo>
                  <a:pt x="148" y="287"/>
                  <a:pt x="150" y="286"/>
                  <a:pt x="150" y="284"/>
                </a:cubicBezTo>
                <a:cubicBezTo>
                  <a:pt x="159" y="242"/>
                  <a:pt x="159" y="242"/>
                  <a:pt x="159" y="242"/>
                </a:cubicBezTo>
                <a:cubicBezTo>
                  <a:pt x="159" y="240"/>
                  <a:pt x="160" y="239"/>
                  <a:pt x="162" y="239"/>
                </a:cubicBezTo>
                <a:cubicBezTo>
                  <a:pt x="167" y="238"/>
                  <a:pt x="172" y="236"/>
                  <a:pt x="177" y="234"/>
                </a:cubicBezTo>
                <a:cubicBezTo>
                  <a:pt x="178" y="234"/>
                  <a:pt x="180" y="234"/>
                  <a:pt x="181" y="235"/>
                </a:cubicBezTo>
                <a:cubicBezTo>
                  <a:pt x="213" y="264"/>
                  <a:pt x="213" y="264"/>
                  <a:pt x="213" y="264"/>
                </a:cubicBezTo>
                <a:cubicBezTo>
                  <a:pt x="214" y="265"/>
                  <a:pt x="216" y="265"/>
                  <a:pt x="218" y="264"/>
                </a:cubicBezTo>
                <a:cubicBezTo>
                  <a:pt x="222" y="262"/>
                  <a:pt x="226" y="259"/>
                  <a:pt x="229" y="256"/>
                </a:cubicBezTo>
                <a:cubicBezTo>
                  <a:pt x="231" y="255"/>
                  <a:pt x="231" y="253"/>
                  <a:pt x="231" y="251"/>
                </a:cubicBezTo>
                <a:cubicBezTo>
                  <a:pt x="213" y="211"/>
                  <a:pt x="213" y="211"/>
                  <a:pt x="213" y="211"/>
                </a:cubicBezTo>
                <a:cubicBezTo>
                  <a:pt x="212" y="210"/>
                  <a:pt x="212" y="208"/>
                  <a:pt x="213" y="207"/>
                </a:cubicBezTo>
                <a:cubicBezTo>
                  <a:pt x="217" y="203"/>
                  <a:pt x="220" y="199"/>
                  <a:pt x="222" y="195"/>
                </a:cubicBezTo>
                <a:cubicBezTo>
                  <a:pt x="223" y="194"/>
                  <a:pt x="225" y="193"/>
                  <a:pt x="226" y="193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271" y="198"/>
                  <a:pt x="273" y="197"/>
                  <a:pt x="273" y="195"/>
                </a:cubicBezTo>
                <a:cubicBezTo>
                  <a:pt x="278" y="181"/>
                  <a:pt x="278" y="181"/>
                  <a:pt x="278" y="181"/>
                </a:cubicBezTo>
                <a:cubicBezTo>
                  <a:pt x="278" y="180"/>
                  <a:pt x="278" y="178"/>
                  <a:pt x="276" y="177"/>
                </a:cubicBezTo>
                <a:cubicBezTo>
                  <a:pt x="239" y="155"/>
                  <a:pt x="239" y="155"/>
                  <a:pt x="239" y="155"/>
                </a:cubicBezTo>
                <a:cubicBezTo>
                  <a:pt x="237" y="154"/>
                  <a:pt x="236" y="153"/>
                  <a:pt x="237" y="151"/>
                </a:cubicBezTo>
                <a:cubicBezTo>
                  <a:pt x="237" y="146"/>
                  <a:pt x="237" y="141"/>
                  <a:pt x="237" y="136"/>
                </a:cubicBezTo>
                <a:cubicBezTo>
                  <a:pt x="236" y="135"/>
                  <a:pt x="237" y="133"/>
                  <a:pt x="239" y="132"/>
                </a:cubicBezTo>
                <a:cubicBezTo>
                  <a:pt x="276" y="111"/>
                  <a:pt x="276" y="111"/>
                  <a:pt x="276" y="111"/>
                </a:cubicBezTo>
                <a:cubicBezTo>
                  <a:pt x="278" y="110"/>
                  <a:pt x="278" y="108"/>
                  <a:pt x="278" y="106"/>
                </a:cubicBezTo>
                <a:cubicBezTo>
                  <a:pt x="277" y="102"/>
                  <a:pt x="275" y="97"/>
                  <a:pt x="274" y="93"/>
                </a:cubicBezTo>
                <a:cubicBezTo>
                  <a:pt x="273" y="91"/>
                  <a:pt x="271" y="90"/>
                  <a:pt x="269" y="90"/>
                </a:cubicBezTo>
                <a:cubicBezTo>
                  <a:pt x="226" y="95"/>
                  <a:pt x="226" y="95"/>
                  <a:pt x="226" y="95"/>
                </a:cubicBezTo>
                <a:cubicBezTo>
                  <a:pt x="225" y="95"/>
                  <a:pt x="223" y="94"/>
                  <a:pt x="223" y="93"/>
                </a:cubicBezTo>
                <a:cubicBezTo>
                  <a:pt x="220" y="88"/>
                  <a:pt x="217" y="84"/>
                  <a:pt x="213" y="80"/>
                </a:cubicBezTo>
                <a:cubicBezTo>
                  <a:pt x="213" y="79"/>
                  <a:pt x="212" y="78"/>
                  <a:pt x="213" y="76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35"/>
                  <a:pt x="231" y="33"/>
                  <a:pt x="229" y="32"/>
                </a:cubicBezTo>
                <a:cubicBezTo>
                  <a:pt x="218" y="24"/>
                  <a:pt x="218" y="24"/>
                  <a:pt x="218" y="24"/>
                </a:cubicBezTo>
                <a:cubicBezTo>
                  <a:pt x="216" y="22"/>
                  <a:pt x="214" y="23"/>
                  <a:pt x="213" y="24"/>
                </a:cubicBezTo>
                <a:cubicBezTo>
                  <a:pt x="181" y="53"/>
                  <a:pt x="181" y="53"/>
                  <a:pt x="181" y="53"/>
                </a:cubicBezTo>
                <a:cubicBezTo>
                  <a:pt x="180" y="54"/>
                  <a:pt x="178" y="54"/>
                  <a:pt x="177" y="53"/>
                </a:cubicBezTo>
                <a:cubicBezTo>
                  <a:pt x="172" y="52"/>
                  <a:pt x="167" y="50"/>
                  <a:pt x="162" y="49"/>
                </a:cubicBezTo>
                <a:cubicBezTo>
                  <a:pt x="160" y="48"/>
                  <a:pt x="159" y="47"/>
                  <a:pt x="159" y="46"/>
                </a:cubicBezTo>
                <a:cubicBezTo>
                  <a:pt x="150" y="3"/>
                  <a:pt x="150" y="3"/>
                  <a:pt x="150" y="3"/>
                </a:cubicBezTo>
                <a:cubicBezTo>
                  <a:pt x="150" y="2"/>
                  <a:pt x="148" y="0"/>
                  <a:pt x="14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0" y="0"/>
                  <a:pt x="129" y="2"/>
                  <a:pt x="128" y="3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19" y="47"/>
                  <a:pt x="118" y="48"/>
                  <a:pt x="116" y="49"/>
                </a:cubicBezTo>
                <a:cubicBezTo>
                  <a:pt x="111" y="50"/>
                  <a:pt x="106" y="52"/>
                  <a:pt x="102" y="53"/>
                </a:cubicBezTo>
                <a:cubicBezTo>
                  <a:pt x="100" y="54"/>
                  <a:pt x="99" y="54"/>
                  <a:pt x="98" y="53"/>
                </a:cubicBezTo>
                <a:cubicBezTo>
                  <a:pt x="65" y="24"/>
                  <a:pt x="65" y="24"/>
                  <a:pt x="65" y="24"/>
                </a:cubicBezTo>
                <a:cubicBezTo>
                  <a:pt x="64" y="23"/>
                  <a:pt x="62" y="22"/>
                  <a:pt x="60" y="23"/>
                </a:cubicBezTo>
                <a:cubicBezTo>
                  <a:pt x="56" y="26"/>
                  <a:pt x="53" y="29"/>
                  <a:pt x="49" y="32"/>
                </a:cubicBezTo>
                <a:cubicBezTo>
                  <a:pt x="47" y="33"/>
                  <a:pt x="47" y="35"/>
                  <a:pt x="48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6" y="78"/>
                  <a:pt x="66" y="79"/>
                  <a:pt x="65" y="80"/>
                </a:cubicBezTo>
                <a:cubicBezTo>
                  <a:pt x="61" y="84"/>
                  <a:pt x="58" y="88"/>
                  <a:pt x="56" y="93"/>
                </a:cubicBezTo>
                <a:cubicBezTo>
                  <a:pt x="55" y="94"/>
                  <a:pt x="53" y="95"/>
                  <a:pt x="52" y="95"/>
                </a:cubicBezTo>
                <a:cubicBezTo>
                  <a:pt x="9" y="90"/>
                  <a:pt x="9" y="90"/>
                  <a:pt x="9" y="90"/>
                </a:cubicBezTo>
                <a:cubicBezTo>
                  <a:pt x="7" y="90"/>
                  <a:pt x="5" y="91"/>
                  <a:pt x="5" y="93"/>
                </a:cubicBezTo>
                <a:cubicBezTo>
                  <a:pt x="3" y="97"/>
                  <a:pt x="1" y="102"/>
                  <a:pt x="0" y="106"/>
                </a:cubicBezTo>
                <a:cubicBezTo>
                  <a:pt x="0" y="108"/>
                  <a:pt x="1" y="110"/>
                  <a:pt x="2" y="111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1" y="133"/>
                  <a:pt x="42" y="135"/>
                  <a:pt x="42" y="136"/>
                </a:cubicBezTo>
                <a:cubicBezTo>
                  <a:pt x="41" y="141"/>
                  <a:pt x="41" y="146"/>
                  <a:pt x="42" y="151"/>
                </a:cubicBezTo>
                <a:cubicBezTo>
                  <a:pt x="42" y="153"/>
                  <a:pt x="41" y="154"/>
                  <a:pt x="40" y="155"/>
                </a:cubicBezTo>
                <a:cubicBezTo>
                  <a:pt x="2" y="177"/>
                  <a:pt x="2" y="177"/>
                  <a:pt x="2" y="177"/>
                </a:cubicBezTo>
                <a:cubicBezTo>
                  <a:pt x="1" y="178"/>
                  <a:pt x="0" y="180"/>
                  <a:pt x="0" y="181"/>
                </a:cubicBezTo>
                <a:cubicBezTo>
                  <a:pt x="1" y="186"/>
                  <a:pt x="3" y="191"/>
                  <a:pt x="5" y="195"/>
                </a:cubicBezTo>
                <a:cubicBezTo>
                  <a:pt x="5" y="197"/>
                  <a:pt x="7" y="198"/>
                  <a:pt x="9" y="198"/>
                </a:cubicBezTo>
                <a:cubicBezTo>
                  <a:pt x="52" y="193"/>
                  <a:pt x="52" y="193"/>
                  <a:pt x="52" y="193"/>
                </a:cubicBezTo>
                <a:cubicBezTo>
                  <a:pt x="53" y="193"/>
                  <a:pt x="55" y="194"/>
                  <a:pt x="56" y="195"/>
                </a:cubicBezTo>
                <a:cubicBezTo>
                  <a:pt x="58" y="199"/>
                  <a:pt x="61" y="203"/>
                  <a:pt x="65" y="207"/>
                </a:cubicBezTo>
                <a:cubicBezTo>
                  <a:pt x="66" y="208"/>
                  <a:pt x="66" y="210"/>
                  <a:pt x="65" y="211"/>
                </a:cubicBezTo>
                <a:cubicBezTo>
                  <a:pt x="48" y="251"/>
                  <a:pt x="48" y="251"/>
                  <a:pt x="48" y="251"/>
                </a:cubicBezTo>
                <a:cubicBezTo>
                  <a:pt x="47" y="253"/>
                  <a:pt x="47" y="255"/>
                  <a:pt x="49" y="256"/>
                </a:cubicBezTo>
                <a:cubicBezTo>
                  <a:pt x="53" y="259"/>
                  <a:pt x="56" y="262"/>
                  <a:pt x="60" y="264"/>
                </a:cubicBezTo>
                <a:cubicBezTo>
                  <a:pt x="62" y="265"/>
                  <a:pt x="64" y="265"/>
                  <a:pt x="65" y="264"/>
                </a:cubicBezTo>
                <a:cubicBezTo>
                  <a:pt x="98" y="235"/>
                  <a:pt x="98" y="235"/>
                  <a:pt x="98" y="235"/>
                </a:cubicBezTo>
                <a:cubicBezTo>
                  <a:pt x="99" y="234"/>
                  <a:pt x="100" y="234"/>
                  <a:pt x="102" y="234"/>
                </a:cubicBezTo>
                <a:cubicBezTo>
                  <a:pt x="106" y="236"/>
                  <a:pt x="111" y="238"/>
                  <a:pt x="116" y="239"/>
                </a:cubicBezTo>
                <a:cubicBezTo>
                  <a:pt x="118" y="239"/>
                  <a:pt x="119" y="240"/>
                  <a:pt x="119" y="242"/>
                </a:cubicBezTo>
                <a:lnTo>
                  <a:pt x="128" y="284"/>
                </a:lnTo>
                <a:close/>
                <a:moveTo>
                  <a:pt x="70" y="144"/>
                </a:moveTo>
                <a:cubicBezTo>
                  <a:pt x="70" y="106"/>
                  <a:pt x="101" y="75"/>
                  <a:pt x="139" y="75"/>
                </a:cubicBezTo>
                <a:cubicBezTo>
                  <a:pt x="177" y="75"/>
                  <a:pt x="208" y="106"/>
                  <a:pt x="208" y="144"/>
                </a:cubicBezTo>
                <a:cubicBezTo>
                  <a:pt x="208" y="182"/>
                  <a:pt x="177" y="213"/>
                  <a:pt x="139" y="213"/>
                </a:cubicBezTo>
                <a:cubicBezTo>
                  <a:pt x="101" y="213"/>
                  <a:pt x="70" y="182"/>
                  <a:pt x="70" y="144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530214" y="1842127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zh-CN" sz="3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372200" y="1826738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5530214" y="2955310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zh-CN" sz="3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372200" y="293992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3078562" y="1842127"/>
            <a:ext cx="5613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078562" y="2955310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zh-CN" sz="3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706896" y="1826738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706896" y="293992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27" name="矩形 26"/>
          <p:cNvSpPr/>
          <p:nvPr/>
        </p:nvSpPr>
        <p:spPr>
          <a:xfrm>
            <a:off x="4044950" y="2202408"/>
            <a:ext cx="10541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3" grpId="0" animBg="1"/>
      <p:bldP spid="23" grpId="1" animBg="1"/>
      <p:bldP spid="33" grpId="0"/>
      <p:bldP spid="33" grpId="1"/>
      <p:bldP spid="34" grpId="0"/>
      <p:bldP spid="35" grpId="0"/>
      <p:bldP spid="35" grpId="1"/>
      <p:bldP spid="36" grpId="0"/>
      <p:bldP spid="37" grpId="0"/>
      <p:bldP spid="37" grpId="1"/>
      <p:bldP spid="38" grpId="0"/>
      <p:bldP spid="38" grpId="1"/>
      <p:bldP spid="39" grpId="0"/>
      <p:bldP spid="40" grpId="0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4934197" y="1594016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934198" y="126359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07" name="Rectangle 66"/>
          <p:cNvSpPr>
            <a:spLocks noChangeArrowheads="1"/>
          </p:cNvSpPr>
          <p:nvPr/>
        </p:nvSpPr>
        <p:spPr bwMode="auto">
          <a:xfrm>
            <a:off x="4934197" y="2439861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4198" y="210943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任意多边形 2118"/>
          <p:cNvSpPr/>
          <p:nvPr/>
        </p:nvSpPr>
        <p:spPr>
          <a:xfrm>
            <a:off x="2872111" y="3102611"/>
            <a:ext cx="1835767" cy="45719"/>
          </a:xfrm>
          <a:custGeom>
            <a:avLst/>
            <a:gdLst>
              <a:gd name="connsiteX0" fmla="*/ 1428750 w 1428750"/>
              <a:gd name="connsiteY0" fmla="*/ 0 h 0"/>
              <a:gd name="connsiteX1" fmla="*/ 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1428750" y="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0" name="任意多边形 2119"/>
          <p:cNvSpPr/>
          <p:nvPr/>
        </p:nvSpPr>
        <p:spPr>
          <a:xfrm>
            <a:off x="2453011" y="3326131"/>
            <a:ext cx="2254868" cy="659020"/>
          </a:xfrm>
          <a:custGeom>
            <a:avLst/>
            <a:gdLst>
              <a:gd name="connsiteX0" fmla="*/ 1590675 w 1590675"/>
              <a:gd name="connsiteY0" fmla="*/ 542925 h 542925"/>
              <a:gd name="connsiteX1" fmla="*/ 0 w 1590675"/>
              <a:gd name="connsiteY1" fmla="*/ 542925 h 542925"/>
              <a:gd name="connsiteX2" fmla="*/ 0 w 1590675"/>
              <a:gd name="connsiteY2" fmla="*/ 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542925">
                <a:moveTo>
                  <a:pt x="1590675" y="542925"/>
                </a:moveTo>
                <a:lnTo>
                  <a:pt x="0" y="542925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197" y="3321876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4934198" y="299145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15" name="Rectangle 66"/>
          <p:cNvSpPr>
            <a:spLocks noChangeArrowheads="1"/>
          </p:cNvSpPr>
          <p:nvPr/>
        </p:nvSpPr>
        <p:spPr bwMode="auto">
          <a:xfrm>
            <a:off x="4934197" y="4192461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4198" y="386203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animBg="1"/>
          <p:bldP spid="107" grpId="0"/>
          <p:bldP spid="108" grpId="0" animBg="1"/>
          <p:bldP spid="2114" grpId="0" animBg="1"/>
          <p:bldP spid="2116" grpId="0" animBg="1"/>
          <p:bldP spid="2119" grpId="0" animBg="1"/>
          <p:bldP spid="2120" grpId="0" animBg="1"/>
          <p:bldP spid="113" grpId="0"/>
          <p:bldP spid="114" grpId="0" animBg="1"/>
          <p:bldP spid="115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animBg="1"/>
          <p:bldP spid="107" grpId="0"/>
          <p:bldP spid="108" grpId="0" animBg="1"/>
          <p:bldP spid="2114" grpId="0" animBg="1"/>
          <p:bldP spid="2116" grpId="0" animBg="1"/>
          <p:bldP spid="2119" grpId="0" animBg="1"/>
          <p:bldP spid="2120" grpId="0" animBg="1"/>
          <p:bldP spid="113" grpId="0"/>
          <p:bldP spid="114" grpId="0" animBg="1"/>
          <p:bldP spid="115" grpId="0"/>
          <p:bldP spid="11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Freeform 103"/>
          <p:cNvSpPr>
            <a:spLocks noEditPoints="1"/>
          </p:cNvSpPr>
          <p:nvPr/>
        </p:nvSpPr>
        <p:spPr bwMode="auto">
          <a:xfrm>
            <a:off x="5341950" y="1417849"/>
            <a:ext cx="440670" cy="36112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3" name="Freeform 104"/>
          <p:cNvSpPr/>
          <p:nvPr/>
        </p:nvSpPr>
        <p:spPr bwMode="auto">
          <a:xfrm>
            <a:off x="3574735" y="1932732"/>
            <a:ext cx="911225" cy="2804369"/>
          </a:xfrm>
          <a:custGeom>
            <a:avLst/>
            <a:gdLst>
              <a:gd name="T0" fmla="*/ 0 w 574"/>
              <a:gd name="T1" fmla="*/ 0 h 1616"/>
              <a:gd name="T2" fmla="*/ 0 w 574"/>
              <a:gd name="T3" fmla="*/ 1616 h 1616"/>
              <a:gd name="T4" fmla="*/ 574 w 574"/>
              <a:gd name="T5" fmla="*/ 1616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1616">
                <a:moveTo>
                  <a:pt x="0" y="0"/>
                </a:moveTo>
                <a:lnTo>
                  <a:pt x="0" y="1616"/>
                </a:lnTo>
                <a:lnTo>
                  <a:pt x="574" y="1616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4" name="Freeform 105"/>
          <p:cNvSpPr/>
          <p:nvPr/>
        </p:nvSpPr>
        <p:spPr bwMode="auto">
          <a:xfrm>
            <a:off x="3090547" y="3733801"/>
            <a:ext cx="1344613" cy="906464"/>
          </a:xfrm>
          <a:custGeom>
            <a:avLst/>
            <a:gdLst>
              <a:gd name="T0" fmla="*/ 0 w 970"/>
              <a:gd name="T1" fmla="*/ 0 h 438"/>
              <a:gd name="T2" fmla="*/ 0 w 970"/>
              <a:gd name="T3" fmla="*/ 438 h 438"/>
              <a:gd name="T4" fmla="*/ 970 w 970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" h="438">
                <a:moveTo>
                  <a:pt x="0" y="0"/>
                </a:moveTo>
                <a:lnTo>
                  <a:pt x="0" y="438"/>
                </a:lnTo>
                <a:lnTo>
                  <a:pt x="970" y="438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5" name="Freeform 106"/>
          <p:cNvSpPr/>
          <p:nvPr/>
        </p:nvSpPr>
        <p:spPr bwMode="auto">
          <a:xfrm>
            <a:off x="4649472" y="1935906"/>
            <a:ext cx="912813" cy="2804369"/>
          </a:xfrm>
          <a:custGeom>
            <a:avLst/>
            <a:gdLst>
              <a:gd name="T0" fmla="*/ 575 w 575"/>
              <a:gd name="T1" fmla="*/ 0 h 1616"/>
              <a:gd name="T2" fmla="*/ 575 w 575"/>
              <a:gd name="T3" fmla="*/ 1616 h 1616"/>
              <a:gd name="T4" fmla="*/ 0 w 575"/>
              <a:gd name="T5" fmla="*/ 1616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" h="1616">
                <a:moveTo>
                  <a:pt x="575" y="0"/>
                </a:moveTo>
                <a:lnTo>
                  <a:pt x="575" y="1616"/>
                </a:lnTo>
                <a:lnTo>
                  <a:pt x="0" y="1616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6" name="Freeform 107"/>
          <p:cNvSpPr/>
          <p:nvPr/>
        </p:nvSpPr>
        <p:spPr bwMode="auto">
          <a:xfrm>
            <a:off x="4700272" y="3732212"/>
            <a:ext cx="1358741" cy="906464"/>
          </a:xfrm>
          <a:custGeom>
            <a:avLst/>
            <a:gdLst>
              <a:gd name="T0" fmla="*/ 753 w 753"/>
              <a:gd name="T1" fmla="*/ 0 h 438"/>
              <a:gd name="T2" fmla="*/ 753 w 753"/>
              <a:gd name="T3" fmla="*/ 438 h 438"/>
              <a:gd name="T4" fmla="*/ 0 w 753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438">
                <a:moveTo>
                  <a:pt x="753" y="0"/>
                </a:moveTo>
                <a:lnTo>
                  <a:pt x="753" y="438"/>
                </a:lnTo>
                <a:lnTo>
                  <a:pt x="0" y="438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7" name="Freeform 108"/>
          <p:cNvSpPr>
            <a:spLocks noEditPoints="1"/>
          </p:cNvSpPr>
          <p:nvPr/>
        </p:nvSpPr>
        <p:spPr bwMode="auto">
          <a:xfrm rot="20105526">
            <a:off x="5899608" y="3225794"/>
            <a:ext cx="266424" cy="397740"/>
          </a:xfrm>
          <a:custGeom>
            <a:avLst/>
            <a:gdLst>
              <a:gd name="T0" fmla="*/ 196 w 201"/>
              <a:gd name="T1" fmla="*/ 271 h 299"/>
              <a:gd name="T2" fmla="*/ 164 w 201"/>
              <a:gd name="T3" fmla="*/ 199 h 299"/>
              <a:gd name="T4" fmla="*/ 152 w 201"/>
              <a:gd name="T5" fmla="*/ 189 h 299"/>
              <a:gd name="T6" fmla="*/ 143 w 201"/>
              <a:gd name="T7" fmla="*/ 169 h 299"/>
              <a:gd name="T8" fmla="*/ 175 w 201"/>
              <a:gd name="T9" fmla="*/ 62 h 299"/>
              <a:gd name="T10" fmla="*/ 62 w 201"/>
              <a:gd name="T11" fmla="*/ 20 h 299"/>
              <a:gd name="T12" fmla="*/ 20 w 201"/>
              <a:gd name="T13" fmla="*/ 133 h 299"/>
              <a:gd name="T14" fmla="*/ 122 w 201"/>
              <a:gd name="T15" fmla="*/ 179 h 299"/>
              <a:gd name="T16" fmla="*/ 131 w 201"/>
              <a:gd name="T17" fmla="*/ 199 h 299"/>
              <a:gd name="T18" fmla="*/ 131 w 201"/>
              <a:gd name="T19" fmla="*/ 215 h 299"/>
              <a:gd name="T20" fmla="*/ 163 w 201"/>
              <a:gd name="T21" fmla="*/ 286 h 299"/>
              <a:gd name="T22" fmla="*/ 187 w 201"/>
              <a:gd name="T23" fmla="*/ 295 h 299"/>
              <a:gd name="T24" fmla="*/ 196 w 201"/>
              <a:gd name="T25" fmla="*/ 271 h 299"/>
              <a:gd name="T26" fmla="*/ 126 w 201"/>
              <a:gd name="T27" fmla="*/ 160 h 299"/>
              <a:gd name="T28" fmla="*/ 34 w 201"/>
              <a:gd name="T29" fmla="*/ 126 h 299"/>
              <a:gd name="T30" fmla="*/ 69 w 201"/>
              <a:gd name="T31" fmla="*/ 34 h 299"/>
              <a:gd name="T32" fmla="*/ 160 w 201"/>
              <a:gd name="T33" fmla="*/ 69 h 299"/>
              <a:gd name="T34" fmla="*/ 126 w 201"/>
              <a:gd name="T35" fmla="*/ 16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299">
                <a:moveTo>
                  <a:pt x="196" y="271"/>
                </a:moveTo>
                <a:cubicBezTo>
                  <a:pt x="164" y="199"/>
                  <a:pt x="164" y="199"/>
                  <a:pt x="164" y="199"/>
                </a:cubicBezTo>
                <a:cubicBezTo>
                  <a:pt x="162" y="194"/>
                  <a:pt x="157" y="191"/>
                  <a:pt x="152" y="189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178" y="147"/>
                  <a:pt x="193" y="101"/>
                  <a:pt x="175" y="62"/>
                </a:cubicBezTo>
                <a:cubicBezTo>
                  <a:pt x="155" y="19"/>
                  <a:pt x="105" y="0"/>
                  <a:pt x="62" y="20"/>
                </a:cubicBezTo>
                <a:cubicBezTo>
                  <a:pt x="19" y="39"/>
                  <a:pt x="0" y="90"/>
                  <a:pt x="20" y="133"/>
                </a:cubicBezTo>
                <a:cubicBezTo>
                  <a:pt x="38" y="172"/>
                  <a:pt x="82" y="191"/>
                  <a:pt x="122" y="179"/>
                </a:cubicBezTo>
                <a:cubicBezTo>
                  <a:pt x="131" y="199"/>
                  <a:pt x="131" y="199"/>
                  <a:pt x="131" y="199"/>
                </a:cubicBezTo>
                <a:cubicBezTo>
                  <a:pt x="128" y="204"/>
                  <a:pt x="128" y="209"/>
                  <a:pt x="131" y="215"/>
                </a:cubicBezTo>
                <a:cubicBezTo>
                  <a:pt x="163" y="286"/>
                  <a:pt x="163" y="286"/>
                  <a:pt x="163" y="286"/>
                </a:cubicBezTo>
                <a:cubicBezTo>
                  <a:pt x="167" y="295"/>
                  <a:pt x="178" y="299"/>
                  <a:pt x="187" y="295"/>
                </a:cubicBezTo>
                <a:cubicBezTo>
                  <a:pt x="197" y="291"/>
                  <a:pt x="201" y="280"/>
                  <a:pt x="196" y="271"/>
                </a:cubicBezTo>
                <a:close/>
                <a:moveTo>
                  <a:pt x="126" y="160"/>
                </a:moveTo>
                <a:cubicBezTo>
                  <a:pt x="91" y="176"/>
                  <a:pt x="50" y="161"/>
                  <a:pt x="34" y="126"/>
                </a:cubicBezTo>
                <a:cubicBezTo>
                  <a:pt x="19" y="91"/>
                  <a:pt x="34" y="50"/>
                  <a:pt x="69" y="34"/>
                </a:cubicBezTo>
                <a:cubicBezTo>
                  <a:pt x="104" y="18"/>
                  <a:pt x="145" y="34"/>
                  <a:pt x="160" y="69"/>
                </a:cubicBezTo>
                <a:cubicBezTo>
                  <a:pt x="176" y="103"/>
                  <a:pt x="161" y="145"/>
                  <a:pt x="126" y="160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371445" y="1410505"/>
            <a:ext cx="406580" cy="407842"/>
            <a:chOff x="3020219" y="1344612"/>
            <a:chExt cx="511175" cy="512763"/>
          </a:xfrm>
          <a:solidFill>
            <a:srgbClr val="EA5514"/>
          </a:solidFill>
        </p:grpSpPr>
        <p:sp>
          <p:nvSpPr>
            <p:cNvPr id="2138" name="Freeform 109"/>
            <p:cNvSpPr>
              <a:spLocks noEditPoints="1"/>
            </p:cNvSpPr>
            <p:nvPr/>
          </p:nvSpPr>
          <p:spPr bwMode="auto">
            <a:xfrm>
              <a:off x="3182144" y="1344612"/>
              <a:ext cx="187325" cy="512763"/>
            </a:xfrm>
            <a:custGeom>
              <a:avLst/>
              <a:gdLst>
                <a:gd name="T0" fmla="*/ 57 w 113"/>
                <a:gd name="T1" fmla="*/ 0 h 307"/>
                <a:gd name="T2" fmla="*/ 0 w 113"/>
                <a:gd name="T3" fmla="*/ 153 h 307"/>
                <a:gd name="T4" fmla="*/ 57 w 113"/>
                <a:gd name="T5" fmla="*/ 307 h 307"/>
                <a:gd name="T6" fmla="*/ 113 w 113"/>
                <a:gd name="T7" fmla="*/ 153 h 307"/>
                <a:gd name="T8" fmla="*/ 57 w 113"/>
                <a:gd name="T9" fmla="*/ 0 h 307"/>
                <a:gd name="T10" fmla="*/ 57 w 113"/>
                <a:gd name="T11" fmla="*/ 282 h 307"/>
                <a:gd name="T12" fmla="*/ 9 w 113"/>
                <a:gd name="T13" fmla="*/ 153 h 307"/>
                <a:gd name="T14" fmla="*/ 57 w 113"/>
                <a:gd name="T15" fmla="*/ 25 h 307"/>
                <a:gd name="T16" fmla="*/ 104 w 113"/>
                <a:gd name="T17" fmla="*/ 153 h 307"/>
                <a:gd name="T18" fmla="*/ 57 w 113"/>
                <a:gd name="T19" fmla="*/ 2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07">
                  <a:moveTo>
                    <a:pt x="57" y="0"/>
                  </a:moveTo>
                  <a:cubicBezTo>
                    <a:pt x="25" y="0"/>
                    <a:pt x="0" y="69"/>
                    <a:pt x="0" y="153"/>
                  </a:cubicBezTo>
                  <a:cubicBezTo>
                    <a:pt x="0" y="238"/>
                    <a:pt x="25" y="307"/>
                    <a:pt x="57" y="307"/>
                  </a:cubicBezTo>
                  <a:cubicBezTo>
                    <a:pt x="88" y="307"/>
                    <a:pt x="113" y="238"/>
                    <a:pt x="113" y="153"/>
                  </a:cubicBezTo>
                  <a:cubicBezTo>
                    <a:pt x="113" y="69"/>
                    <a:pt x="88" y="0"/>
                    <a:pt x="57" y="0"/>
                  </a:cubicBezTo>
                  <a:close/>
                  <a:moveTo>
                    <a:pt x="57" y="282"/>
                  </a:moveTo>
                  <a:cubicBezTo>
                    <a:pt x="30" y="282"/>
                    <a:pt x="9" y="224"/>
                    <a:pt x="9" y="153"/>
                  </a:cubicBezTo>
                  <a:cubicBezTo>
                    <a:pt x="9" y="82"/>
                    <a:pt x="30" y="25"/>
                    <a:pt x="57" y="25"/>
                  </a:cubicBezTo>
                  <a:cubicBezTo>
                    <a:pt x="83" y="25"/>
                    <a:pt x="104" y="82"/>
                    <a:pt x="104" y="153"/>
                  </a:cubicBezTo>
                  <a:cubicBezTo>
                    <a:pt x="104" y="224"/>
                    <a:pt x="83" y="282"/>
                    <a:pt x="5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9" name="Freeform 110"/>
            <p:cNvSpPr>
              <a:spLocks noEditPoints="1"/>
            </p:cNvSpPr>
            <p:nvPr/>
          </p:nvSpPr>
          <p:spPr bwMode="auto">
            <a:xfrm>
              <a:off x="3020219" y="1506538"/>
              <a:ext cx="511175" cy="188913"/>
            </a:xfrm>
            <a:custGeom>
              <a:avLst/>
              <a:gdLst>
                <a:gd name="T0" fmla="*/ 307 w 307"/>
                <a:gd name="T1" fmla="*/ 56 h 113"/>
                <a:gd name="T2" fmla="*/ 154 w 307"/>
                <a:gd name="T3" fmla="*/ 0 h 113"/>
                <a:gd name="T4" fmla="*/ 0 w 307"/>
                <a:gd name="T5" fmla="*/ 56 h 113"/>
                <a:gd name="T6" fmla="*/ 154 w 307"/>
                <a:gd name="T7" fmla="*/ 113 h 113"/>
                <a:gd name="T8" fmla="*/ 307 w 307"/>
                <a:gd name="T9" fmla="*/ 56 h 113"/>
                <a:gd name="T10" fmla="*/ 25 w 307"/>
                <a:gd name="T11" fmla="*/ 56 h 113"/>
                <a:gd name="T12" fmla="*/ 154 w 307"/>
                <a:gd name="T13" fmla="*/ 9 h 113"/>
                <a:gd name="T14" fmla="*/ 282 w 307"/>
                <a:gd name="T15" fmla="*/ 56 h 113"/>
                <a:gd name="T16" fmla="*/ 154 w 307"/>
                <a:gd name="T17" fmla="*/ 104 h 113"/>
                <a:gd name="T18" fmla="*/ 25 w 307"/>
                <a:gd name="T1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13">
                  <a:moveTo>
                    <a:pt x="307" y="56"/>
                  </a:moveTo>
                  <a:cubicBezTo>
                    <a:pt x="307" y="25"/>
                    <a:pt x="238" y="0"/>
                    <a:pt x="154" y="0"/>
                  </a:cubicBezTo>
                  <a:cubicBezTo>
                    <a:pt x="69" y="0"/>
                    <a:pt x="0" y="25"/>
                    <a:pt x="0" y="56"/>
                  </a:cubicBezTo>
                  <a:cubicBezTo>
                    <a:pt x="0" y="88"/>
                    <a:pt x="69" y="113"/>
                    <a:pt x="154" y="113"/>
                  </a:cubicBezTo>
                  <a:cubicBezTo>
                    <a:pt x="238" y="113"/>
                    <a:pt x="307" y="88"/>
                    <a:pt x="307" y="56"/>
                  </a:cubicBezTo>
                  <a:close/>
                  <a:moveTo>
                    <a:pt x="25" y="56"/>
                  </a:moveTo>
                  <a:cubicBezTo>
                    <a:pt x="25" y="30"/>
                    <a:pt x="83" y="9"/>
                    <a:pt x="154" y="9"/>
                  </a:cubicBezTo>
                  <a:cubicBezTo>
                    <a:pt x="225" y="9"/>
                    <a:pt x="282" y="30"/>
                    <a:pt x="282" y="56"/>
                  </a:cubicBezTo>
                  <a:cubicBezTo>
                    <a:pt x="282" y="82"/>
                    <a:pt x="225" y="104"/>
                    <a:pt x="154" y="104"/>
                  </a:cubicBezTo>
                  <a:cubicBezTo>
                    <a:pt x="83" y="104"/>
                    <a:pt x="25" y="82"/>
                    <a:pt x="2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1" name="Freeform 111"/>
            <p:cNvSpPr>
              <a:spLocks noEditPoints="1"/>
            </p:cNvSpPr>
            <p:nvPr/>
          </p:nvSpPr>
          <p:spPr bwMode="auto">
            <a:xfrm>
              <a:off x="3058319" y="1382713"/>
              <a:ext cx="434975" cy="436563"/>
            </a:xfrm>
            <a:custGeom>
              <a:avLst/>
              <a:gdLst>
                <a:gd name="T0" fmla="*/ 239 w 261"/>
                <a:gd name="T1" fmla="*/ 22 h 261"/>
                <a:gd name="T2" fmla="*/ 91 w 261"/>
                <a:gd name="T3" fmla="*/ 90 h 261"/>
                <a:gd name="T4" fmla="*/ 22 w 261"/>
                <a:gd name="T5" fmla="*/ 239 h 261"/>
                <a:gd name="T6" fmla="*/ 171 w 261"/>
                <a:gd name="T7" fmla="*/ 170 h 261"/>
                <a:gd name="T8" fmla="*/ 239 w 261"/>
                <a:gd name="T9" fmla="*/ 22 h 261"/>
                <a:gd name="T10" fmla="*/ 40 w 261"/>
                <a:gd name="T11" fmla="*/ 221 h 261"/>
                <a:gd name="T12" fmla="*/ 97 w 261"/>
                <a:gd name="T13" fmla="*/ 97 h 261"/>
                <a:gd name="T14" fmla="*/ 221 w 261"/>
                <a:gd name="T15" fmla="*/ 39 h 261"/>
                <a:gd name="T16" fmla="*/ 164 w 261"/>
                <a:gd name="T17" fmla="*/ 164 h 261"/>
                <a:gd name="T18" fmla="*/ 40 w 261"/>
                <a:gd name="T19" fmla="*/ 22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39" y="22"/>
                  </a:moveTo>
                  <a:cubicBezTo>
                    <a:pt x="217" y="0"/>
                    <a:pt x="150" y="30"/>
                    <a:pt x="91" y="90"/>
                  </a:cubicBezTo>
                  <a:cubicBezTo>
                    <a:pt x="31" y="150"/>
                    <a:pt x="0" y="217"/>
                    <a:pt x="22" y="239"/>
                  </a:cubicBezTo>
                  <a:cubicBezTo>
                    <a:pt x="44" y="261"/>
                    <a:pt x="111" y="230"/>
                    <a:pt x="171" y="170"/>
                  </a:cubicBezTo>
                  <a:cubicBezTo>
                    <a:pt x="230" y="110"/>
                    <a:pt x="261" y="44"/>
                    <a:pt x="239" y="22"/>
                  </a:cubicBezTo>
                  <a:close/>
                  <a:moveTo>
                    <a:pt x="40" y="221"/>
                  </a:moveTo>
                  <a:cubicBezTo>
                    <a:pt x="21" y="203"/>
                    <a:pt x="47" y="147"/>
                    <a:pt x="97" y="97"/>
                  </a:cubicBezTo>
                  <a:cubicBezTo>
                    <a:pt x="147" y="47"/>
                    <a:pt x="203" y="21"/>
                    <a:pt x="221" y="39"/>
                  </a:cubicBezTo>
                  <a:cubicBezTo>
                    <a:pt x="240" y="58"/>
                    <a:pt x="214" y="114"/>
                    <a:pt x="164" y="164"/>
                  </a:cubicBezTo>
                  <a:cubicBezTo>
                    <a:pt x="114" y="214"/>
                    <a:pt x="58" y="240"/>
                    <a:pt x="40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2" name="Freeform 112"/>
            <p:cNvSpPr>
              <a:spLocks noEditPoints="1"/>
            </p:cNvSpPr>
            <p:nvPr/>
          </p:nvSpPr>
          <p:spPr bwMode="auto">
            <a:xfrm>
              <a:off x="3058319" y="1382713"/>
              <a:ext cx="434975" cy="436563"/>
            </a:xfrm>
            <a:custGeom>
              <a:avLst/>
              <a:gdLst>
                <a:gd name="T0" fmla="*/ 239 w 261"/>
                <a:gd name="T1" fmla="*/ 239 h 261"/>
                <a:gd name="T2" fmla="*/ 171 w 261"/>
                <a:gd name="T3" fmla="*/ 90 h 261"/>
                <a:gd name="T4" fmla="*/ 22 w 261"/>
                <a:gd name="T5" fmla="*/ 22 h 261"/>
                <a:gd name="T6" fmla="*/ 91 w 261"/>
                <a:gd name="T7" fmla="*/ 170 h 261"/>
                <a:gd name="T8" fmla="*/ 239 w 261"/>
                <a:gd name="T9" fmla="*/ 239 h 261"/>
                <a:gd name="T10" fmla="*/ 40 w 261"/>
                <a:gd name="T11" fmla="*/ 39 h 261"/>
                <a:gd name="T12" fmla="*/ 164 w 261"/>
                <a:gd name="T13" fmla="*/ 97 h 261"/>
                <a:gd name="T14" fmla="*/ 221 w 261"/>
                <a:gd name="T15" fmla="*/ 221 h 261"/>
                <a:gd name="T16" fmla="*/ 97 w 261"/>
                <a:gd name="T17" fmla="*/ 164 h 261"/>
                <a:gd name="T18" fmla="*/ 40 w 261"/>
                <a:gd name="T19" fmla="*/ 3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39" y="239"/>
                  </a:moveTo>
                  <a:cubicBezTo>
                    <a:pt x="261" y="217"/>
                    <a:pt x="230" y="150"/>
                    <a:pt x="171" y="90"/>
                  </a:cubicBezTo>
                  <a:cubicBezTo>
                    <a:pt x="111" y="30"/>
                    <a:pt x="44" y="0"/>
                    <a:pt x="22" y="22"/>
                  </a:cubicBezTo>
                  <a:cubicBezTo>
                    <a:pt x="0" y="44"/>
                    <a:pt x="31" y="110"/>
                    <a:pt x="91" y="170"/>
                  </a:cubicBezTo>
                  <a:cubicBezTo>
                    <a:pt x="150" y="230"/>
                    <a:pt x="217" y="261"/>
                    <a:pt x="239" y="239"/>
                  </a:cubicBezTo>
                  <a:close/>
                  <a:moveTo>
                    <a:pt x="40" y="39"/>
                  </a:moveTo>
                  <a:cubicBezTo>
                    <a:pt x="58" y="21"/>
                    <a:pt x="114" y="47"/>
                    <a:pt x="164" y="97"/>
                  </a:cubicBezTo>
                  <a:cubicBezTo>
                    <a:pt x="214" y="147"/>
                    <a:pt x="240" y="203"/>
                    <a:pt x="221" y="221"/>
                  </a:cubicBezTo>
                  <a:cubicBezTo>
                    <a:pt x="203" y="240"/>
                    <a:pt x="147" y="214"/>
                    <a:pt x="97" y="164"/>
                  </a:cubicBezTo>
                  <a:cubicBezTo>
                    <a:pt x="47" y="114"/>
                    <a:pt x="21" y="5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3" name="Oval 113"/>
            <p:cNvSpPr>
              <a:spLocks noChangeArrowheads="1"/>
            </p:cNvSpPr>
            <p:nvPr/>
          </p:nvSpPr>
          <p:spPr bwMode="auto">
            <a:xfrm>
              <a:off x="3236119" y="1562100"/>
              <a:ext cx="79375" cy="777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8" name="Freeform 80"/>
          <p:cNvSpPr>
            <a:spLocks noEditPoints="1"/>
          </p:cNvSpPr>
          <p:nvPr/>
        </p:nvSpPr>
        <p:spPr bwMode="auto">
          <a:xfrm flipH="1">
            <a:off x="2902904" y="3271947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Rectangle 66"/>
          <p:cNvSpPr>
            <a:spLocks noChangeArrowheads="1"/>
          </p:cNvSpPr>
          <p:nvPr/>
        </p:nvSpPr>
        <p:spPr bwMode="auto">
          <a:xfrm>
            <a:off x="5940152" y="179080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55" name="圆角矩形 154"/>
          <p:cNvSpPr/>
          <p:nvPr/>
        </p:nvSpPr>
        <p:spPr>
          <a:xfrm>
            <a:off x="5940152" y="146037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56" name="Rectangle 66"/>
          <p:cNvSpPr>
            <a:spLocks noChangeArrowheads="1"/>
          </p:cNvSpPr>
          <p:nvPr/>
        </p:nvSpPr>
        <p:spPr bwMode="auto">
          <a:xfrm>
            <a:off x="6389732" y="357388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57" name="圆角矩形 156"/>
          <p:cNvSpPr/>
          <p:nvPr/>
        </p:nvSpPr>
        <p:spPr>
          <a:xfrm>
            <a:off x="6389732" y="324345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58" name="Rectangle 66"/>
          <p:cNvSpPr>
            <a:spLocks noChangeArrowheads="1"/>
          </p:cNvSpPr>
          <p:nvPr/>
        </p:nvSpPr>
        <p:spPr bwMode="auto">
          <a:xfrm>
            <a:off x="1168187" y="179080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59" name="圆角矩形 158"/>
          <p:cNvSpPr/>
          <p:nvPr/>
        </p:nvSpPr>
        <p:spPr>
          <a:xfrm>
            <a:off x="2148206" y="146037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613772" y="357388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61" name="圆角矩形 160"/>
          <p:cNvSpPr/>
          <p:nvPr/>
        </p:nvSpPr>
        <p:spPr>
          <a:xfrm>
            <a:off x="1649629" y="324345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60547" y="1601788"/>
            <a:ext cx="417513" cy="3160713"/>
            <a:chOff x="4360547" y="1601788"/>
            <a:chExt cx="417513" cy="3160713"/>
          </a:xfrm>
        </p:grpSpPr>
        <p:sp>
          <p:nvSpPr>
            <p:cNvPr id="2125" name="Freeform 96"/>
            <p:cNvSpPr/>
            <p:nvPr/>
          </p:nvSpPr>
          <p:spPr bwMode="auto">
            <a:xfrm>
              <a:off x="4373247" y="1601788"/>
              <a:ext cx="392113" cy="682625"/>
            </a:xfrm>
            <a:custGeom>
              <a:avLst/>
              <a:gdLst>
                <a:gd name="T0" fmla="*/ 235 w 235"/>
                <a:gd name="T1" fmla="*/ 360 h 408"/>
                <a:gd name="T2" fmla="*/ 187 w 235"/>
                <a:gd name="T3" fmla="*/ 408 h 408"/>
                <a:gd name="T4" fmla="*/ 48 w 235"/>
                <a:gd name="T5" fmla="*/ 408 h 408"/>
                <a:gd name="T6" fmla="*/ 0 w 235"/>
                <a:gd name="T7" fmla="*/ 360 h 408"/>
                <a:gd name="T8" fmla="*/ 0 w 235"/>
                <a:gd name="T9" fmla="*/ 48 h 408"/>
                <a:gd name="T10" fmla="*/ 48 w 235"/>
                <a:gd name="T11" fmla="*/ 0 h 408"/>
                <a:gd name="T12" fmla="*/ 187 w 235"/>
                <a:gd name="T13" fmla="*/ 0 h 408"/>
                <a:gd name="T14" fmla="*/ 235 w 235"/>
                <a:gd name="T15" fmla="*/ 48 h 408"/>
                <a:gd name="T16" fmla="*/ 235 w 235"/>
                <a:gd name="T17" fmla="*/ 36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408">
                  <a:moveTo>
                    <a:pt x="235" y="360"/>
                  </a:moveTo>
                  <a:cubicBezTo>
                    <a:pt x="235" y="387"/>
                    <a:pt x="214" y="408"/>
                    <a:pt x="187" y="408"/>
                  </a:cubicBezTo>
                  <a:cubicBezTo>
                    <a:pt x="48" y="408"/>
                    <a:pt x="48" y="408"/>
                    <a:pt x="48" y="408"/>
                  </a:cubicBezTo>
                  <a:cubicBezTo>
                    <a:pt x="21" y="408"/>
                    <a:pt x="0" y="387"/>
                    <a:pt x="0" y="36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14" y="0"/>
                    <a:pt x="235" y="21"/>
                    <a:pt x="235" y="48"/>
                  </a:cubicBezTo>
                  <a:lnTo>
                    <a:pt x="235" y="36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6" name="Rectangle 97"/>
            <p:cNvSpPr>
              <a:spLocks noChangeArrowheads="1"/>
            </p:cNvSpPr>
            <p:nvPr/>
          </p:nvSpPr>
          <p:spPr bwMode="auto">
            <a:xfrm>
              <a:off x="4360547" y="1824038"/>
              <a:ext cx="417513" cy="23939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7" name="Rectangle 98"/>
            <p:cNvSpPr>
              <a:spLocks noChangeArrowheads="1"/>
            </p:cNvSpPr>
            <p:nvPr/>
          </p:nvSpPr>
          <p:spPr bwMode="auto">
            <a:xfrm>
              <a:off x="4385947" y="1824038"/>
              <a:ext cx="120650" cy="239395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8" name="Rectangle 99"/>
            <p:cNvSpPr>
              <a:spLocks noChangeArrowheads="1"/>
            </p:cNvSpPr>
            <p:nvPr/>
          </p:nvSpPr>
          <p:spPr bwMode="auto">
            <a:xfrm>
              <a:off x="4628834" y="1824038"/>
              <a:ext cx="119063" cy="239395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9" name="Rectangle 100"/>
            <p:cNvSpPr>
              <a:spLocks noChangeArrowheads="1"/>
            </p:cNvSpPr>
            <p:nvPr/>
          </p:nvSpPr>
          <p:spPr bwMode="auto">
            <a:xfrm>
              <a:off x="4502627" y="1824038"/>
              <a:ext cx="127795" cy="2393950"/>
            </a:xfrm>
            <a:prstGeom prst="rect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0" name="Freeform 101"/>
            <p:cNvSpPr/>
            <p:nvPr/>
          </p:nvSpPr>
          <p:spPr bwMode="auto">
            <a:xfrm>
              <a:off x="4360547" y="4217988"/>
              <a:ext cx="417513" cy="333375"/>
            </a:xfrm>
            <a:custGeom>
              <a:avLst/>
              <a:gdLst>
                <a:gd name="T0" fmla="*/ 0 w 263"/>
                <a:gd name="T1" fmla="*/ 0 h 210"/>
                <a:gd name="T2" fmla="*/ 54 w 263"/>
                <a:gd name="T3" fmla="*/ 210 h 210"/>
                <a:gd name="T4" fmla="*/ 207 w 263"/>
                <a:gd name="T5" fmla="*/ 210 h 210"/>
                <a:gd name="T6" fmla="*/ 263 w 263"/>
                <a:gd name="T7" fmla="*/ 0 h 210"/>
                <a:gd name="T8" fmla="*/ 0 w 26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10">
                  <a:moveTo>
                    <a:pt x="0" y="0"/>
                  </a:moveTo>
                  <a:lnTo>
                    <a:pt x="54" y="210"/>
                  </a:lnTo>
                  <a:lnTo>
                    <a:pt x="207" y="210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1" name="Freeform 102"/>
            <p:cNvSpPr/>
            <p:nvPr/>
          </p:nvSpPr>
          <p:spPr bwMode="auto">
            <a:xfrm>
              <a:off x="4446272" y="4551363"/>
              <a:ext cx="242888" cy="211138"/>
            </a:xfrm>
            <a:custGeom>
              <a:avLst/>
              <a:gdLst>
                <a:gd name="T0" fmla="*/ 145 w 145"/>
                <a:gd name="T1" fmla="*/ 0 h 126"/>
                <a:gd name="T2" fmla="*/ 0 w 145"/>
                <a:gd name="T3" fmla="*/ 0 h 126"/>
                <a:gd name="T4" fmla="*/ 35 w 145"/>
                <a:gd name="T5" fmla="*/ 89 h 126"/>
                <a:gd name="T6" fmla="*/ 74 w 145"/>
                <a:gd name="T7" fmla="*/ 126 h 126"/>
                <a:gd name="T8" fmla="*/ 112 w 145"/>
                <a:gd name="T9" fmla="*/ 89 h 126"/>
                <a:gd name="T10" fmla="*/ 145 w 145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6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110"/>
                    <a:pt x="53" y="126"/>
                    <a:pt x="74" y="126"/>
                  </a:cubicBezTo>
                  <a:cubicBezTo>
                    <a:pt x="94" y="126"/>
                    <a:pt x="111" y="109"/>
                    <a:pt x="112" y="89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60000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5" presetClass="entr" presetSubtype="0" fill="hold" grpId="0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60000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5" presetClass="entr" presetSubtype="0" fill="hold" grpId="0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2" grpId="0" animBg="1"/>
          <p:bldP spid="2132" grpId="1" animBg="1"/>
          <p:bldP spid="2133" grpId="0" animBg="1"/>
          <p:bldP spid="2134" grpId="0" animBg="1"/>
          <p:bldP spid="2135" grpId="0" animBg="1"/>
          <p:bldP spid="2136" grpId="0" animBg="1"/>
          <p:bldP spid="2137" grpId="0" animBg="1"/>
          <p:bldP spid="2137" grpId="1" animBg="1"/>
          <p:bldP spid="148" grpId="0" animBg="1"/>
          <p:bldP spid="148" grpId="1" animBg="1"/>
          <p:bldP spid="154" grpId="0"/>
          <p:bldP spid="155" grpId="0" animBg="1"/>
          <p:bldP spid="156" grpId="0"/>
          <p:bldP spid="157" grpId="0" animBg="1"/>
          <p:bldP spid="158" grpId="0"/>
          <p:bldP spid="159" grpId="0" animBg="1"/>
          <p:bldP spid="160" grpId="0"/>
          <p:bldP spid="1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5" presetClass="entr" presetSubtype="0" fill="hold" grpId="0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5" presetClass="entr" presetSubtype="0" fill="hold" grpId="0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2" grpId="0" animBg="1"/>
          <p:bldP spid="2132" grpId="1" animBg="1"/>
          <p:bldP spid="2133" grpId="0" animBg="1"/>
          <p:bldP spid="2134" grpId="0" animBg="1"/>
          <p:bldP spid="2135" grpId="0" animBg="1"/>
          <p:bldP spid="2136" grpId="0" animBg="1"/>
          <p:bldP spid="2137" grpId="0" animBg="1"/>
          <p:bldP spid="2137" grpId="1" animBg="1"/>
          <p:bldP spid="148" grpId="0" animBg="1"/>
          <p:bldP spid="148" grpId="1" animBg="1"/>
          <p:bldP spid="154" grpId="0"/>
          <p:bldP spid="155" grpId="0" animBg="1"/>
          <p:bldP spid="156" grpId="0"/>
          <p:bldP spid="157" grpId="0" animBg="1"/>
          <p:bldP spid="158" grpId="0"/>
          <p:bldP spid="159" grpId="0" animBg="1"/>
          <p:bldP spid="160" grpId="0"/>
          <p:bldP spid="16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5"/>
          <p:cNvGrpSpPr/>
          <p:nvPr/>
        </p:nvGrpSpPr>
        <p:grpSpPr bwMode="auto">
          <a:xfrm>
            <a:off x="5337178" y="2472647"/>
            <a:ext cx="1014412" cy="1655763"/>
            <a:chOff x="3333" y="1602"/>
            <a:chExt cx="639" cy="1043"/>
          </a:xfrm>
          <a:solidFill>
            <a:srgbClr val="FCFBF7"/>
          </a:solidFill>
        </p:grpSpPr>
        <p:sp>
          <p:nvSpPr>
            <p:cNvPr id="101" name="Freeform 6"/>
            <p:cNvSpPr/>
            <p:nvPr/>
          </p:nvSpPr>
          <p:spPr bwMode="auto">
            <a:xfrm>
              <a:off x="3333" y="1707"/>
              <a:ext cx="639" cy="938"/>
            </a:xfrm>
            <a:custGeom>
              <a:avLst/>
              <a:gdLst>
                <a:gd name="T0" fmla="*/ 189 w 194"/>
                <a:gd name="T1" fmla="*/ 8 h 285"/>
                <a:gd name="T2" fmla="*/ 137 w 194"/>
                <a:gd name="T3" fmla="*/ 0 h 285"/>
                <a:gd name="T4" fmla="*/ 133 w 194"/>
                <a:gd name="T5" fmla="*/ 1 h 285"/>
                <a:gd name="T6" fmla="*/ 149 w 194"/>
                <a:gd name="T7" fmla="*/ 22 h 285"/>
                <a:gd name="T8" fmla="*/ 86 w 194"/>
                <a:gd name="T9" fmla="*/ 68 h 285"/>
                <a:gd name="T10" fmla="*/ 68 w 194"/>
                <a:gd name="T11" fmla="*/ 68 h 285"/>
                <a:gd name="T12" fmla="*/ 52 w 194"/>
                <a:gd name="T13" fmla="*/ 85 h 285"/>
                <a:gd name="T14" fmla="*/ 35 w 194"/>
                <a:gd name="T15" fmla="*/ 68 h 285"/>
                <a:gd name="T16" fmla="*/ 16 w 194"/>
                <a:gd name="T17" fmla="*/ 68 h 285"/>
                <a:gd name="T18" fmla="*/ 0 w 194"/>
                <a:gd name="T19" fmla="*/ 76 h 285"/>
                <a:gd name="T20" fmla="*/ 0 w 194"/>
                <a:gd name="T21" fmla="*/ 173 h 285"/>
                <a:gd name="T22" fmla="*/ 6 w 194"/>
                <a:gd name="T23" fmla="*/ 186 h 285"/>
                <a:gd name="T24" fmla="*/ 17 w 194"/>
                <a:gd name="T25" fmla="*/ 186 h 285"/>
                <a:gd name="T26" fmla="*/ 17 w 194"/>
                <a:gd name="T27" fmla="*/ 271 h 285"/>
                <a:gd name="T28" fmla="*/ 38 w 194"/>
                <a:gd name="T29" fmla="*/ 285 h 285"/>
                <a:gd name="T30" fmla="*/ 52 w 194"/>
                <a:gd name="T31" fmla="*/ 273 h 285"/>
                <a:gd name="T32" fmla="*/ 69 w 194"/>
                <a:gd name="T33" fmla="*/ 284 h 285"/>
                <a:gd name="T34" fmla="*/ 87 w 194"/>
                <a:gd name="T35" fmla="*/ 274 h 285"/>
                <a:gd name="T36" fmla="*/ 87 w 194"/>
                <a:gd name="T37" fmla="*/ 220 h 285"/>
                <a:gd name="T38" fmla="*/ 87 w 194"/>
                <a:gd name="T39" fmla="*/ 185 h 285"/>
                <a:gd name="T40" fmla="*/ 87 w 194"/>
                <a:gd name="T41" fmla="*/ 106 h 285"/>
                <a:gd name="T42" fmla="*/ 167 w 194"/>
                <a:gd name="T43" fmla="*/ 47 h 285"/>
                <a:gd name="T44" fmla="*/ 183 w 194"/>
                <a:gd name="T45" fmla="*/ 69 h 285"/>
                <a:gd name="T46" fmla="*/ 186 w 194"/>
                <a:gd name="T47" fmla="*/ 65 h 285"/>
                <a:gd name="T48" fmla="*/ 194 w 194"/>
                <a:gd name="T49" fmla="*/ 14 h 285"/>
                <a:gd name="T50" fmla="*/ 189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189" y="8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1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77" y="68"/>
                    <a:pt x="68" y="68"/>
                    <a:pt x="68" y="68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26" y="68"/>
                    <a:pt x="16" y="68"/>
                  </a:cubicBezTo>
                  <a:cubicBezTo>
                    <a:pt x="5" y="68"/>
                    <a:pt x="0" y="67"/>
                    <a:pt x="0" y="76"/>
                  </a:cubicBezTo>
                  <a:cubicBezTo>
                    <a:pt x="0" y="85"/>
                    <a:pt x="0" y="166"/>
                    <a:pt x="0" y="173"/>
                  </a:cubicBezTo>
                  <a:cubicBezTo>
                    <a:pt x="0" y="183"/>
                    <a:pt x="0" y="186"/>
                    <a:pt x="6" y="186"/>
                  </a:cubicBezTo>
                  <a:cubicBezTo>
                    <a:pt x="10" y="186"/>
                    <a:pt x="17" y="186"/>
                    <a:pt x="17" y="186"/>
                  </a:cubicBezTo>
                  <a:cubicBezTo>
                    <a:pt x="17" y="186"/>
                    <a:pt x="17" y="262"/>
                    <a:pt x="17" y="271"/>
                  </a:cubicBezTo>
                  <a:cubicBezTo>
                    <a:pt x="17" y="282"/>
                    <a:pt x="19" y="285"/>
                    <a:pt x="38" y="285"/>
                  </a:cubicBezTo>
                  <a:cubicBezTo>
                    <a:pt x="50" y="285"/>
                    <a:pt x="52" y="277"/>
                    <a:pt x="52" y="273"/>
                  </a:cubicBezTo>
                  <a:cubicBezTo>
                    <a:pt x="53" y="283"/>
                    <a:pt x="57" y="284"/>
                    <a:pt x="69" y="284"/>
                  </a:cubicBezTo>
                  <a:cubicBezTo>
                    <a:pt x="80" y="284"/>
                    <a:pt x="87" y="285"/>
                    <a:pt x="87" y="274"/>
                  </a:cubicBezTo>
                  <a:cubicBezTo>
                    <a:pt x="87" y="267"/>
                    <a:pt x="87" y="242"/>
                    <a:pt x="87" y="220"/>
                  </a:cubicBezTo>
                  <a:cubicBezTo>
                    <a:pt x="87" y="201"/>
                    <a:pt x="87" y="185"/>
                    <a:pt x="87" y="18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6" y="67"/>
                    <a:pt x="186" y="6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1"/>
                    <a:pt x="192" y="8"/>
                    <a:pt x="189" y="8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3350" y="1602"/>
              <a:ext cx="310" cy="30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oup 8"/>
          <p:cNvGrpSpPr/>
          <p:nvPr/>
        </p:nvGrpSpPr>
        <p:grpSpPr bwMode="auto">
          <a:xfrm>
            <a:off x="2809875" y="2472647"/>
            <a:ext cx="1014413" cy="1655763"/>
            <a:chOff x="1756" y="1602"/>
            <a:chExt cx="639" cy="1043"/>
          </a:xfrm>
          <a:solidFill>
            <a:srgbClr val="FCFBF7"/>
          </a:solidFill>
        </p:grpSpPr>
        <p:sp>
          <p:nvSpPr>
            <p:cNvPr id="104" name="Freeform 9"/>
            <p:cNvSpPr/>
            <p:nvPr/>
          </p:nvSpPr>
          <p:spPr bwMode="auto">
            <a:xfrm>
              <a:off x="1756" y="1707"/>
              <a:ext cx="639" cy="938"/>
            </a:xfrm>
            <a:custGeom>
              <a:avLst/>
              <a:gdLst>
                <a:gd name="T0" fmla="*/ 5 w 194"/>
                <a:gd name="T1" fmla="*/ 8 h 285"/>
                <a:gd name="T2" fmla="*/ 57 w 194"/>
                <a:gd name="T3" fmla="*/ 0 h 285"/>
                <a:gd name="T4" fmla="*/ 61 w 194"/>
                <a:gd name="T5" fmla="*/ 1 h 285"/>
                <a:gd name="T6" fmla="*/ 46 w 194"/>
                <a:gd name="T7" fmla="*/ 22 h 285"/>
                <a:gd name="T8" fmla="*/ 108 w 194"/>
                <a:gd name="T9" fmla="*/ 68 h 285"/>
                <a:gd name="T10" fmla="*/ 126 w 194"/>
                <a:gd name="T11" fmla="*/ 68 h 285"/>
                <a:gd name="T12" fmla="*/ 142 w 194"/>
                <a:gd name="T13" fmla="*/ 85 h 285"/>
                <a:gd name="T14" fmla="*/ 159 w 194"/>
                <a:gd name="T15" fmla="*/ 68 h 285"/>
                <a:gd name="T16" fmla="*/ 179 w 194"/>
                <a:gd name="T17" fmla="*/ 68 h 285"/>
                <a:gd name="T18" fmla="*/ 194 w 194"/>
                <a:gd name="T19" fmla="*/ 76 h 285"/>
                <a:gd name="T20" fmla="*/ 194 w 194"/>
                <a:gd name="T21" fmla="*/ 173 h 285"/>
                <a:gd name="T22" fmla="*/ 189 w 194"/>
                <a:gd name="T23" fmla="*/ 186 h 285"/>
                <a:gd name="T24" fmla="*/ 177 w 194"/>
                <a:gd name="T25" fmla="*/ 186 h 285"/>
                <a:gd name="T26" fmla="*/ 177 w 194"/>
                <a:gd name="T27" fmla="*/ 271 h 285"/>
                <a:gd name="T28" fmla="*/ 156 w 194"/>
                <a:gd name="T29" fmla="*/ 285 h 285"/>
                <a:gd name="T30" fmla="*/ 142 w 194"/>
                <a:gd name="T31" fmla="*/ 273 h 285"/>
                <a:gd name="T32" fmla="*/ 125 w 194"/>
                <a:gd name="T33" fmla="*/ 284 h 285"/>
                <a:gd name="T34" fmla="*/ 108 w 194"/>
                <a:gd name="T35" fmla="*/ 274 h 285"/>
                <a:gd name="T36" fmla="*/ 108 w 194"/>
                <a:gd name="T37" fmla="*/ 220 h 285"/>
                <a:gd name="T38" fmla="*/ 108 w 194"/>
                <a:gd name="T39" fmla="*/ 185 h 285"/>
                <a:gd name="T40" fmla="*/ 108 w 194"/>
                <a:gd name="T41" fmla="*/ 106 h 285"/>
                <a:gd name="T42" fmla="*/ 27 w 194"/>
                <a:gd name="T43" fmla="*/ 47 h 285"/>
                <a:gd name="T44" fmla="*/ 11 w 194"/>
                <a:gd name="T45" fmla="*/ 69 h 285"/>
                <a:gd name="T46" fmla="*/ 8 w 194"/>
                <a:gd name="T47" fmla="*/ 65 h 285"/>
                <a:gd name="T48" fmla="*/ 1 w 194"/>
                <a:gd name="T49" fmla="*/ 14 h 285"/>
                <a:gd name="T50" fmla="*/ 5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5" y="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7" y="68"/>
                    <a:pt x="126" y="68"/>
                    <a:pt x="126" y="68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9" y="68"/>
                    <a:pt x="169" y="68"/>
                    <a:pt x="179" y="68"/>
                  </a:cubicBezTo>
                  <a:cubicBezTo>
                    <a:pt x="189" y="68"/>
                    <a:pt x="194" y="67"/>
                    <a:pt x="194" y="76"/>
                  </a:cubicBezTo>
                  <a:cubicBezTo>
                    <a:pt x="194" y="85"/>
                    <a:pt x="194" y="166"/>
                    <a:pt x="194" y="173"/>
                  </a:cubicBezTo>
                  <a:cubicBezTo>
                    <a:pt x="194" y="183"/>
                    <a:pt x="194" y="186"/>
                    <a:pt x="189" y="186"/>
                  </a:cubicBezTo>
                  <a:cubicBezTo>
                    <a:pt x="185" y="186"/>
                    <a:pt x="177" y="186"/>
                    <a:pt x="177" y="186"/>
                  </a:cubicBezTo>
                  <a:cubicBezTo>
                    <a:pt x="177" y="186"/>
                    <a:pt x="177" y="262"/>
                    <a:pt x="177" y="271"/>
                  </a:cubicBezTo>
                  <a:cubicBezTo>
                    <a:pt x="177" y="282"/>
                    <a:pt x="175" y="285"/>
                    <a:pt x="156" y="285"/>
                  </a:cubicBezTo>
                  <a:cubicBezTo>
                    <a:pt x="145" y="285"/>
                    <a:pt x="143" y="277"/>
                    <a:pt x="142" y="273"/>
                  </a:cubicBezTo>
                  <a:cubicBezTo>
                    <a:pt x="142" y="283"/>
                    <a:pt x="137" y="284"/>
                    <a:pt x="125" y="284"/>
                  </a:cubicBezTo>
                  <a:cubicBezTo>
                    <a:pt x="115" y="284"/>
                    <a:pt x="108" y="285"/>
                    <a:pt x="108" y="274"/>
                  </a:cubicBezTo>
                  <a:cubicBezTo>
                    <a:pt x="108" y="267"/>
                    <a:pt x="108" y="242"/>
                    <a:pt x="108" y="220"/>
                  </a:cubicBezTo>
                  <a:cubicBezTo>
                    <a:pt x="108" y="201"/>
                    <a:pt x="108" y="185"/>
                    <a:pt x="108" y="18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8"/>
                    <a:pt x="9" y="67"/>
                    <a:pt x="8" y="6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2" y="8"/>
                    <a:pt x="5" y="8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2072" y="1602"/>
              <a:ext cx="306" cy="30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1"/>
          <p:cNvGrpSpPr/>
          <p:nvPr/>
        </p:nvGrpSpPr>
        <p:grpSpPr bwMode="auto">
          <a:xfrm>
            <a:off x="3227388" y="2602822"/>
            <a:ext cx="1073150" cy="1698625"/>
            <a:chOff x="2019" y="1684"/>
            <a:chExt cx="676" cy="1070"/>
          </a:xfrm>
          <a:solidFill>
            <a:srgbClr val="FCFBF7"/>
          </a:solidFill>
        </p:grpSpPr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2362" y="1684"/>
              <a:ext cx="313" cy="31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Freeform 13"/>
            <p:cNvSpPr/>
            <p:nvPr/>
          </p:nvSpPr>
          <p:spPr bwMode="auto">
            <a:xfrm>
              <a:off x="2019" y="1934"/>
              <a:ext cx="676" cy="820"/>
            </a:xfrm>
            <a:custGeom>
              <a:avLst/>
              <a:gdLst>
                <a:gd name="T0" fmla="*/ 2 w 205"/>
                <a:gd name="T1" fmla="*/ 40 h 249"/>
                <a:gd name="T2" fmla="*/ 41 w 205"/>
                <a:gd name="T3" fmla="*/ 2 h 249"/>
                <a:gd name="T4" fmla="*/ 44 w 205"/>
                <a:gd name="T5" fmla="*/ 0 h 249"/>
                <a:gd name="T6" fmla="*/ 44 w 205"/>
                <a:gd name="T7" fmla="*/ 27 h 249"/>
                <a:gd name="T8" fmla="*/ 116 w 205"/>
                <a:gd name="T9" fmla="*/ 27 h 249"/>
                <a:gd name="T10" fmla="*/ 117 w 205"/>
                <a:gd name="T11" fmla="*/ 27 h 249"/>
                <a:gd name="T12" fmla="*/ 135 w 205"/>
                <a:gd name="T13" fmla="*/ 27 h 249"/>
                <a:gd name="T14" fmla="*/ 151 w 205"/>
                <a:gd name="T15" fmla="*/ 44 h 249"/>
                <a:gd name="T16" fmla="*/ 168 w 205"/>
                <a:gd name="T17" fmla="*/ 27 h 249"/>
                <a:gd name="T18" fmla="*/ 189 w 205"/>
                <a:gd name="T19" fmla="*/ 27 h 249"/>
                <a:gd name="T20" fmla="*/ 205 w 205"/>
                <a:gd name="T21" fmla="*/ 35 h 249"/>
                <a:gd name="T22" fmla="*/ 205 w 205"/>
                <a:gd name="T23" fmla="*/ 135 h 249"/>
                <a:gd name="T24" fmla="*/ 199 w 205"/>
                <a:gd name="T25" fmla="*/ 148 h 249"/>
                <a:gd name="T26" fmla="*/ 187 w 205"/>
                <a:gd name="T27" fmla="*/ 148 h 249"/>
                <a:gd name="T28" fmla="*/ 187 w 205"/>
                <a:gd name="T29" fmla="*/ 234 h 249"/>
                <a:gd name="T30" fmla="*/ 166 w 205"/>
                <a:gd name="T31" fmla="*/ 249 h 249"/>
                <a:gd name="T32" fmla="*/ 151 w 205"/>
                <a:gd name="T33" fmla="*/ 237 h 249"/>
                <a:gd name="T34" fmla="*/ 134 w 205"/>
                <a:gd name="T35" fmla="*/ 248 h 249"/>
                <a:gd name="T36" fmla="*/ 116 w 205"/>
                <a:gd name="T37" fmla="*/ 238 h 249"/>
                <a:gd name="T38" fmla="*/ 116 w 205"/>
                <a:gd name="T39" fmla="*/ 176 h 249"/>
                <a:gd name="T40" fmla="*/ 116 w 205"/>
                <a:gd name="T41" fmla="*/ 147 h 249"/>
                <a:gd name="T42" fmla="*/ 116 w 205"/>
                <a:gd name="T43" fmla="*/ 59 h 249"/>
                <a:gd name="T44" fmla="*/ 44 w 205"/>
                <a:gd name="T45" fmla="*/ 59 h 249"/>
                <a:gd name="T46" fmla="*/ 44 w 205"/>
                <a:gd name="T47" fmla="*/ 87 h 249"/>
                <a:gd name="T48" fmla="*/ 40 w 205"/>
                <a:gd name="T49" fmla="*/ 85 h 249"/>
                <a:gd name="T50" fmla="*/ 3 w 205"/>
                <a:gd name="T51" fmla="*/ 48 h 249"/>
                <a:gd name="T52" fmla="*/ 2 w 205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5" h="249">
                  <a:moveTo>
                    <a:pt x="2" y="40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27"/>
                    <a:pt x="135" y="27"/>
                    <a:pt x="135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7"/>
                    <a:pt x="178" y="27"/>
                    <a:pt x="189" y="27"/>
                  </a:cubicBezTo>
                  <a:cubicBezTo>
                    <a:pt x="199" y="27"/>
                    <a:pt x="205" y="26"/>
                    <a:pt x="205" y="35"/>
                  </a:cubicBezTo>
                  <a:cubicBezTo>
                    <a:pt x="205" y="44"/>
                    <a:pt x="205" y="127"/>
                    <a:pt x="205" y="135"/>
                  </a:cubicBezTo>
                  <a:cubicBezTo>
                    <a:pt x="205" y="144"/>
                    <a:pt x="205" y="148"/>
                    <a:pt x="199" y="148"/>
                  </a:cubicBezTo>
                  <a:cubicBezTo>
                    <a:pt x="195" y="148"/>
                    <a:pt x="187" y="148"/>
                    <a:pt x="187" y="148"/>
                  </a:cubicBezTo>
                  <a:cubicBezTo>
                    <a:pt x="187" y="148"/>
                    <a:pt x="187" y="226"/>
                    <a:pt x="187" y="234"/>
                  </a:cubicBezTo>
                  <a:cubicBezTo>
                    <a:pt x="187" y="246"/>
                    <a:pt x="185" y="249"/>
                    <a:pt x="166" y="249"/>
                  </a:cubicBezTo>
                  <a:cubicBezTo>
                    <a:pt x="154" y="249"/>
                    <a:pt x="151" y="241"/>
                    <a:pt x="151" y="237"/>
                  </a:cubicBezTo>
                  <a:cubicBezTo>
                    <a:pt x="151" y="247"/>
                    <a:pt x="146" y="248"/>
                    <a:pt x="134" y="248"/>
                  </a:cubicBezTo>
                  <a:cubicBezTo>
                    <a:pt x="123" y="248"/>
                    <a:pt x="116" y="249"/>
                    <a:pt x="116" y="238"/>
                  </a:cubicBezTo>
                  <a:cubicBezTo>
                    <a:pt x="116" y="230"/>
                    <a:pt x="116" y="199"/>
                    <a:pt x="116" y="176"/>
                  </a:cubicBezTo>
                  <a:cubicBezTo>
                    <a:pt x="116" y="160"/>
                    <a:pt x="116" y="147"/>
                    <a:pt x="116" y="14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1" y="87"/>
                    <a:pt x="40" y="8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6"/>
                    <a:pt x="0" y="42"/>
                    <a:pt x="2" y="40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Group 14"/>
          <p:cNvGrpSpPr/>
          <p:nvPr/>
        </p:nvGrpSpPr>
        <p:grpSpPr bwMode="auto">
          <a:xfrm>
            <a:off x="4833940" y="2575835"/>
            <a:ext cx="1066800" cy="1698625"/>
            <a:chOff x="3037" y="1684"/>
            <a:chExt cx="672" cy="1070"/>
          </a:xfrm>
          <a:solidFill>
            <a:srgbClr val="FCFBF7"/>
          </a:solidFill>
        </p:grpSpPr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3054" y="1684"/>
              <a:ext cx="316" cy="316"/>
            </a:xfrm>
            <a:prstGeom prst="ellipse">
              <a:avLst/>
            </a:prstGeom>
            <a:grpFill/>
            <a:ln w="12700">
              <a:solidFill>
                <a:srgbClr val="EA5514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16"/>
            <p:cNvSpPr/>
            <p:nvPr/>
          </p:nvSpPr>
          <p:spPr bwMode="auto">
            <a:xfrm>
              <a:off x="3037" y="1934"/>
              <a:ext cx="672" cy="820"/>
            </a:xfrm>
            <a:custGeom>
              <a:avLst/>
              <a:gdLst>
                <a:gd name="T0" fmla="*/ 202 w 204"/>
                <a:gd name="T1" fmla="*/ 40 h 249"/>
                <a:gd name="T2" fmla="*/ 164 w 204"/>
                <a:gd name="T3" fmla="*/ 2 h 249"/>
                <a:gd name="T4" fmla="*/ 160 w 204"/>
                <a:gd name="T5" fmla="*/ 0 h 249"/>
                <a:gd name="T6" fmla="*/ 160 w 204"/>
                <a:gd name="T7" fmla="*/ 27 h 249"/>
                <a:gd name="T8" fmla="*/ 89 w 204"/>
                <a:gd name="T9" fmla="*/ 27 h 249"/>
                <a:gd name="T10" fmla="*/ 87 w 204"/>
                <a:gd name="T11" fmla="*/ 27 h 249"/>
                <a:gd name="T12" fmla="*/ 69 w 204"/>
                <a:gd name="T13" fmla="*/ 27 h 249"/>
                <a:gd name="T14" fmla="*/ 53 w 204"/>
                <a:gd name="T15" fmla="*/ 44 h 249"/>
                <a:gd name="T16" fmla="*/ 36 w 204"/>
                <a:gd name="T17" fmla="*/ 27 h 249"/>
                <a:gd name="T18" fmla="*/ 16 w 204"/>
                <a:gd name="T19" fmla="*/ 27 h 249"/>
                <a:gd name="T20" fmla="*/ 0 w 204"/>
                <a:gd name="T21" fmla="*/ 35 h 249"/>
                <a:gd name="T22" fmla="*/ 0 w 204"/>
                <a:gd name="T23" fmla="*/ 135 h 249"/>
                <a:gd name="T24" fmla="*/ 5 w 204"/>
                <a:gd name="T25" fmla="*/ 148 h 249"/>
                <a:gd name="T26" fmla="*/ 17 w 204"/>
                <a:gd name="T27" fmla="*/ 148 h 249"/>
                <a:gd name="T28" fmla="*/ 17 w 204"/>
                <a:gd name="T29" fmla="*/ 234 h 249"/>
                <a:gd name="T30" fmla="*/ 39 w 204"/>
                <a:gd name="T31" fmla="*/ 249 h 249"/>
                <a:gd name="T32" fmla="*/ 53 w 204"/>
                <a:gd name="T33" fmla="*/ 237 h 249"/>
                <a:gd name="T34" fmla="*/ 71 w 204"/>
                <a:gd name="T35" fmla="*/ 248 h 249"/>
                <a:gd name="T36" fmla="*/ 89 w 204"/>
                <a:gd name="T37" fmla="*/ 238 h 249"/>
                <a:gd name="T38" fmla="*/ 89 w 204"/>
                <a:gd name="T39" fmla="*/ 176 h 249"/>
                <a:gd name="T40" fmla="*/ 89 w 204"/>
                <a:gd name="T41" fmla="*/ 147 h 249"/>
                <a:gd name="T42" fmla="*/ 89 w 204"/>
                <a:gd name="T43" fmla="*/ 59 h 249"/>
                <a:gd name="T44" fmla="*/ 160 w 204"/>
                <a:gd name="T45" fmla="*/ 59 h 249"/>
                <a:gd name="T46" fmla="*/ 160 w 204"/>
                <a:gd name="T47" fmla="*/ 87 h 249"/>
                <a:gd name="T48" fmla="*/ 164 w 204"/>
                <a:gd name="T49" fmla="*/ 85 h 249"/>
                <a:gd name="T50" fmla="*/ 202 w 204"/>
                <a:gd name="T51" fmla="*/ 48 h 249"/>
                <a:gd name="T52" fmla="*/ 202 w 204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" h="249">
                  <a:moveTo>
                    <a:pt x="202" y="40"/>
                  </a:move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1" y="0"/>
                    <a:pt x="160" y="0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8" y="27"/>
                    <a:pt x="69" y="27"/>
                    <a:pt x="69" y="2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26" y="27"/>
                    <a:pt x="16" y="27"/>
                  </a:cubicBezTo>
                  <a:cubicBezTo>
                    <a:pt x="5" y="27"/>
                    <a:pt x="0" y="26"/>
                    <a:pt x="0" y="35"/>
                  </a:cubicBezTo>
                  <a:cubicBezTo>
                    <a:pt x="0" y="44"/>
                    <a:pt x="0" y="127"/>
                    <a:pt x="0" y="135"/>
                  </a:cubicBezTo>
                  <a:cubicBezTo>
                    <a:pt x="0" y="144"/>
                    <a:pt x="0" y="148"/>
                    <a:pt x="5" y="148"/>
                  </a:cubicBezTo>
                  <a:cubicBezTo>
                    <a:pt x="10" y="148"/>
                    <a:pt x="17" y="148"/>
                    <a:pt x="17" y="148"/>
                  </a:cubicBezTo>
                  <a:cubicBezTo>
                    <a:pt x="17" y="148"/>
                    <a:pt x="17" y="226"/>
                    <a:pt x="17" y="234"/>
                  </a:cubicBezTo>
                  <a:cubicBezTo>
                    <a:pt x="17" y="246"/>
                    <a:pt x="19" y="249"/>
                    <a:pt x="39" y="249"/>
                  </a:cubicBezTo>
                  <a:cubicBezTo>
                    <a:pt x="51" y="249"/>
                    <a:pt x="53" y="241"/>
                    <a:pt x="53" y="237"/>
                  </a:cubicBezTo>
                  <a:cubicBezTo>
                    <a:pt x="54" y="247"/>
                    <a:pt x="58" y="248"/>
                    <a:pt x="71" y="248"/>
                  </a:cubicBezTo>
                  <a:cubicBezTo>
                    <a:pt x="81" y="248"/>
                    <a:pt x="89" y="249"/>
                    <a:pt x="89" y="238"/>
                  </a:cubicBezTo>
                  <a:cubicBezTo>
                    <a:pt x="89" y="230"/>
                    <a:pt x="89" y="199"/>
                    <a:pt x="89" y="176"/>
                  </a:cubicBezTo>
                  <a:cubicBezTo>
                    <a:pt x="89" y="160"/>
                    <a:pt x="89" y="147"/>
                    <a:pt x="89" y="14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2" y="87"/>
                    <a:pt x="163" y="87"/>
                    <a:pt x="164" y="85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4" y="46"/>
                    <a:pt x="204" y="42"/>
                    <a:pt x="202" y="40"/>
                  </a:cubicBezTo>
                  <a:close/>
                </a:path>
              </a:pathLst>
            </a:custGeom>
            <a:grpFill/>
            <a:ln w="12700" cap="flat">
              <a:solidFill>
                <a:srgbClr val="EA5514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2" name="Group 17"/>
          <p:cNvGrpSpPr/>
          <p:nvPr/>
        </p:nvGrpSpPr>
        <p:grpSpPr bwMode="auto">
          <a:xfrm>
            <a:off x="4248150" y="2555197"/>
            <a:ext cx="647700" cy="1965325"/>
            <a:chOff x="2662" y="1654"/>
            <a:chExt cx="408" cy="1238"/>
          </a:xfrm>
          <a:solidFill>
            <a:srgbClr val="EA5514"/>
          </a:solidFill>
          <a:effectLst/>
        </p:grpSpPr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2681" y="1654"/>
              <a:ext cx="366" cy="366"/>
            </a:xfrm>
            <a:prstGeom prst="ellipse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14" name="Freeform 19"/>
            <p:cNvSpPr/>
            <p:nvPr/>
          </p:nvSpPr>
          <p:spPr bwMode="auto">
            <a:xfrm>
              <a:off x="2662" y="2043"/>
              <a:ext cx="408" cy="849"/>
            </a:xfrm>
            <a:custGeom>
              <a:avLst/>
              <a:gdLst>
                <a:gd name="T0" fmla="*/ 62 w 124"/>
                <a:gd name="T1" fmla="*/ 21 h 258"/>
                <a:gd name="T2" fmla="*/ 81 w 124"/>
                <a:gd name="T3" fmla="*/ 1 h 258"/>
                <a:gd name="T4" fmla="*/ 112 w 124"/>
                <a:gd name="T5" fmla="*/ 1 h 258"/>
                <a:gd name="T6" fmla="*/ 124 w 124"/>
                <a:gd name="T7" fmla="*/ 25 h 258"/>
                <a:gd name="T8" fmla="*/ 124 w 124"/>
                <a:gd name="T9" fmla="*/ 130 h 258"/>
                <a:gd name="T10" fmla="*/ 103 w 124"/>
                <a:gd name="T11" fmla="*/ 140 h 258"/>
                <a:gd name="T12" fmla="*/ 103 w 124"/>
                <a:gd name="T13" fmla="*/ 246 h 258"/>
                <a:gd name="T14" fmla="*/ 82 w 124"/>
                <a:gd name="T15" fmla="*/ 257 h 258"/>
                <a:gd name="T16" fmla="*/ 62 w 124"/>
                <a:gd name="T17" fmla="*/ 240 h 258"/>
                <a:gd name="T18" fmla="*/ 45 w 124"/>
                <a:gd name="T19" fmla="*/ 258 h 258"/>
                <a:gd name="T20" fmla="*/ 20 w 124"/>
                <a:gd name="T21" fmla="*/ 241 h 258"/>
                <a:gd name="T22" fmla="*/ 20 w 124"/>
                <a:gd name="T23" fmla="*/ 141 h 258"/>
                <a:gd name="T24" fmla="*/ 7 w 124"/>
                <a:gd name="T25" fmla="*/ 141 h 258"/>
                <a:gd name="T26" fmla="*/ 0 w 124"/>
                <a:gd name="T27" fmla="*/ 126 h 258"/>
                <a:gd name="T28" fmla="*/ 0 w 124"/>
                <a:gd name="T29" fmla="*/ 11 h 258"/>
                <a:gd name="T30" fmla="*/ 19 w 124"/>
                <a:gd name="T31" fmla="*/ 1 h 258"/>
                <a:gd name="T32" fmla="*/ 42 w 124"/>
                <a:gd name="T33" fmla="*/ 1 h 258"/>
                <a:gd name="T34" fmla="*/ 62 w 124"/>
                <a:gd name="T35" fmla="*/ 2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58">
                  <a:moveTo>
                    <a:pt x="62" y="21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101" y="1"/>
                    <a:pt x="112" y="1"/>
                  </a:cubicBezTo>
                  <a:cubicBezTo>
                    <a:pt x="124" y="1"/>
                    <a:pt x="124" y="2"/>
                    <a:pt x="124" y="25"/>
                  </a:cubicBezTo>
                  <a:cubicBezTo>
                    <a:pt x="124" y="48"/>
                    <a:pt x="124" y="120"/>
                    <a:pt x="124" y="130"/>
                  </a:cubicBezTo>
                  <a:cubicBezTo>
                    <a:pt x="124" y="141"/>
                    <a:pt x="119" y="140"/>
                    <a:pt x="103" y="140"/>
                  </a:cubicBezTo>
                  <a:cubicBezTo>
                    <a:pt x="103" y="140"/>
                    <a:pt x="103" y="230"/>
                    <a:pt x="103" y="246"/>
                  </a:cubicBezTo>
                  <a:cubicBezTo>
                    <a:pt x="103" y="258"/>
                    <a:pt x="95" y="257"/>
                    <a:pt x="82" y="257"/>
                  </a:cubicBezTo>
                  <a:cubicBezTo>
                    <a:pt x="67" y="257"/>
                    <a:pt x="62" y="256"/>
                    <a:pt x="62" y="240"/>
                  </a:cubicBezTo>
                  <a:cubicBezTo>
                    <a:pt x="62" y="240"/>
                    <a:pt x="65" y="258"/>
                    <a:pt x="45" y="258"/>
                  </a:cubicBezTo>
                  <a:cubicBezTo>
                    <a:pt x="23" y="258"/>
                    <a:pt x="20" y="255"/>
                    <a:pt x="20" y="241"/>
                  </a:cubicBezTo>
                  <a:cubicBezTo>
                    <a:pt x="20" y="231"/>
                    <a:pt x="20" y="141"/>
                    <a:pt x="20" y="141"/>
                  </a:cubicBezTo>
                  <a:cubicBezTo>
                    <a:pt x="20" y="141"/>
                    <a:pt x="12" y="141"/>
                    <a:pt x="7" y="141"/>
                  </a:cubicBezTo>
                  <a:cubicBezTo>
                    <a:pt x="0" y="141"/>
                    <a:pt x="0" y="137"/>
                    <a:pt x="0" y="126"/>
                  </a:cubicBezTo>
                  <a:cubicBezTo>
                    <a:pt x="0" y="117"/>
                    <a:pt x="0" y="21"/>
                    <a:pt x="0" y="11"/>
                  </a:cubicBezTo>
                  <a:cubicBezTo>
                    <a:pt x="0" y="0"/>
                    <a:pt x="7" y="1"/>
                    <a:pt x="19" y="1"/>
                  </a:cubicBezTo>
                  <a:cubicBezTo>
                    <a:pt x="31" y="1"/>
                    <a:pt x="42" y="1"/>
                    <a:pt x="42" y="1"/>
                  </a:cubicBezTo>
                  <a:lnTo>
                    <a:pt x="62" y="2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4510315" y="2668981"/>
            <a:ext cx="11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3943401" y="2661043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117" name="Rectangle 22"/>
          <p:cNvSpPr>
            <a:spLocks noChangeArrowheads="1"/>
          </p:cNvSpPr>
          <p:nvPr/>
        </p:nvSpPr>
        <p:spPr bwMode="auto">
          <a:xfrm>
            <a:off x="3477468" y="253086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4</a:t>
            </a: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5527672" y="2530868"/>
            <a:ext cx="165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5</a:t>
            </a:r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5030000" y="2641994"/>
            <a:ext cx="163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125" name="Rectangle 66"/>
          <p:cNvSpPr>
            <a:spLocks noChangeArrowheads="1"/>
          </p:cNvSpPr>
          <p:nvPr/>
        </p:nvSpPr>
        <p:spPr bwMode="auto">
          <a:xfrm>
            <a:off x="6456821" y="2052826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6974750" y="172240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6456821" y="339585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6974750" y="30654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31" name="Rectangle 66"/>
          <p:cNvSpPr>
            <a:spLocks noChangeArrowheads="1"/>
          </p:cNvSpPr>
          <p:nvPr/>
        </p:nvSpPr>
        <p:spPr bwMode="auto">
          <a:xfrm>
            <a:off x="570371" y="2052826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1088300" y="172240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33" name="Rectangle 66"/>
          <p:cNvSpPr>
            <a:spLocks noChangeArrowheads="1"/>
          </p:cNvSpPr>
          <p:nvPr/>
        </p:nvSpPr>
        <p:spPr bwMode="auto">
          <a:xfrm>
            <a:off x="570371" y="3395851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1088300" y="30654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3527883" y="1562975"/>
            <a:ext cx="208823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4045812" y="123255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854365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37" name="矩形 36"/>
          <p:cNvSpPr/>
          <p:nvPr/>
        </p:nvSpPr>
        <p:spPr>
          <a:xfrm>
            <a:off x="4844341" y="2187936"/>
            <a:ext cx="100774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3414826" y="1736458"/>
            <a:ext cx="2235998" cy="2240760"/>
            <a:chOff x="3414826" y="1736458"/>
            <a:chExt cx="2235998" cy="2240760"/>
          </a:xfrm>
        </p:grpSpPr>
        <p:sp>
          <p:nvSpPr>
            <p:cNvPr id="43" name="Freeform 30"/>
            <p:cNvSpPr/>
            <p:nvPr/>
          </p:nvSpPr>
          <p:spPr bwMode="auto">
            <a:xfrm>
              <a:off x="3414826" y="2860408"/>
              <a:ext cx="1116810" cy="1116810"/>
            </a:xfrm>
            <a:custGeom>
              <a:avLst/>
              <a:gdLst>
                <a:gd name="T0" fmla="*/ 204 w 408"/>
                <a:gd name="T1" fmla="*/ 408 h 408"/>
                <a:gd name="T2" fmla="*/ 308 w 408"/>
                <a:gd name="T3" fmla="*/ 382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100 w 408"/>
                <a:gd name="T11" fmla="*/ 27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04" y="408"/>
                    <a:pt x="257" y="408"/>
                    <a:pt x="308" y="382"/>
                  </a:cubicBezTo>
                  <a:cubicBezTo>
                    <a:pt x="374" y="348"/>
                    <a:pt x="408" y="289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151" y="1"/>
                    <a:pt x="100" y="27"/>
                  </a:cubicBezTo>
                  <a:cubicBezTo>
                    <a:pt x="34" y="60"/>
                    <a:pt x="0" y="120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solidFill>
              <a:srgbClr val="FCFBF7"/>
            </a:solidFill>
            <a:ln w="6350">
              <a:solidFill>
                <a:srgbClr val="EA551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3" name="Freeform 30"/>
            <p:cNvSpPr/>
            <p:nvPr/>
          </p:nvSpPr>
          <p:spPr bwMode="auto">
            <a:xfrm>
              <a:off x="4534014" y="1736458"/>
              <a:ext cx="1116810" cy="1116810"/>
            </a:xfrm>
            <a:custGeom>
              <a:avLst/>
              <a:gdLst>
                <a:gd name="T0" fmla="*/ 204 w 408"/>
                <a:gd name="T1" fmla="*/ 408 h 408"/>
                <a:gd name="T2" fmla="*/ 308 w 408"/>
                <a:gd name="T3" fmla="*/ 382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100 w 408"/>
                <a:gd name="T11" fmla="*/ 27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04" y="408"/>
                    <a:pt x="257" y="408"/>
                    <a:pt x="308" y="382"/>
                  </a:cubicBezTo>
                  <a:cubicBezTo>
                    <a:pt x="374" y="348"/>
                    <a:pt x="408" y="289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151" y="1"/>
                    <a:pt x="100" y="27"/>
                  </a:cubicBezTo>
                  <a:cubicBezTo>
                    <a:pt x="34" y="60"/>
                    <a:pt x="0" y="120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90990" y="1750745"/>
            <a:ext cx="2232682" cy="2226473"/>
            <a:chOff x="3490990" y="1750745"/>
            <a:chExt cx="2232682" cy="2226473"/>
          </a:xfrm>
        </p:grpSpPr>
        <p:sp>
          <p:nvSpPr>
            <p:cNvPr id="46" name="Freeform 33"/>
            <p:cNvSpPr/>
            <p:nvPr/>
          </p:nvSpPr>
          <p:spPr bwMode="auto">
            <a:xfrm>
              <a:off x="4605415" y="2860408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1" name="Freeform 33"/>
            <p:cNvSpPr/>
            <p:nvPr/>
          </p:nvSpPr>
          <p:spPr bwMode="auto">
            <a:xfrm>
              <a:off x="3490990" y="1750745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86228" y="1671265"/>
            <a:ext cx="2237444" cy="2235997"/>
            <a:chOff x="3486228" y="1671265"/>
            <a:chExt cx="2237444" cy="2235997"/>
          </a:xfrm>
        </p:grpSpPr>
        <p:sp>
          <p:nvSpPr>
            <p:cNvPr id="45" name="Freeform 32"/>
            <p:cNvSpPr/>
            <p:nvPr/>
          </p:nvSpPr>
          <p:spPr bwMode="auto">
            <a:xfrm>
              <a:off x="4605415" y="1671265"/>
              <a:ext cx="1118257" cy="1116810"/>
            </a:xfrm>
            <a:custGeom>
              <a:avLst/>
              <a:gdLst>
                <a:gd name="T0" fmla="*/ 204 w 408"/>
                <a:gd name="T1" fmla="*/ 408 h 408"/>
                <a:gd name="T2" fmla="*/ 382 w 408"/>
                <a:gd name="T3" fmla="*/ 306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26 w 408"/>
                <a:gd name="T11" fmla="*/ 101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89" y="408"/>
                    <a:pt x="349" y="374"/>
                    <a:pt x="382" y="306"/>
                  </a:cubicBezTo>
                  <a:cubicBezTo>
                    <a:pt x="408" y="256"/>
                    <a:pt x="408" y="204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19" y="0"/>
                    <a:pt x="59" y="34"/>
                    <a:pt x="26" y="101"/>
                  </a:cubicBezTo>
                  <a:cubicBezTo>
                    <a:pt x="0" y="152"/>
                    <a:pt x="0" y="203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solidFill>
              <a:srgbClr val="FCFBF7"/>
            </a:solidFill>
            <a:ln w="6350">
              <a:solidFill>
                <a:srgbClr val="EA551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80" name="Freeform 32"/>
            <p:cNvSpPr/>
            <p:nvPr/>
          </p:nvSpPr>
          <p:spPr bwMode="auto">
            <a:xfrm>
              <a:off x="3486228" y="2790452"/>
              <a:ext cx="1118257" cy="1116810"/>
            </a:xfrm>
            <a:custGeom>
              <a:avLst/>
              <a:gdLst>
                <a:gd name="T0" fmla="*/ 204 w 408"/>
                <a:gd name="T1" fmla="*/ 408 h 408"/>
                <a:gd name="T2" fmla="*/ 382 w 408"/>
                <a:gd name="T3" fmla="*/ 306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26 w 408"/>
                <a:gd name="T11" fmla="*/ 101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89" y="408"/>
                    <a:pt x="349" y="374"/>
                    <a:pt x="382" y="306"/>
                  </a:cubicBezTo>
                  <a:cubicBezTo>
                    <a:pt x="408" y="256"/>
                    <a:pt x="408" y="204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19" y="0"/>
                    <a:pt x="59" y="34"/>
                    <a:pt x="26" y="101"/>
                  </a:cubicBezTo>
                  <a:cubicBezTo>
                    <a:pt x="0" y="152"/>
                    <a:pt x="0" y="203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420323" y="1669144"/>
            <a:ext cx="2232682" cy="2231235"/>
            <a:chOff x="3420323" y="1669144"/>
            <a:chExt cx="2232682" cy="2231235"/>
          </a:xfrm>
        </p:grpSpPr>
        <p:sp>
          <p:nvSpPr>
            <p:cNvPr id="78" name="Freeform 33"/>
            <p:cNvSpPr/>
            <p:nvPr/>
          </p:nvSpPr>
          <p:spPr bwMode="auto">
            <a:xfrm>
              <a:off x="3420323" y="1669144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79" name="Freeform 33"/>
            <p:cNvSpPr/>
            <p:nvPr/>
          </p:nvSpPr>
          <p:spPr bwMode="auto">
            <a:xfrm>
              <a:off x="4534748" y="2783569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5995595" y="3333991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6012160" y="300356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5995595" y="2037847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6012160" y="1707424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883027" y="2037847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051720" y="1707424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899592" y="3333991"/>
            <a:ext cx="2248813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051720" y="300356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810709" y="3089598"/>
            <a:ext cx="373731" cy="667155"/>
            <a:chOff x="4062413" y="3968750"/>
            <a:chExt cx="192088" cy="342901"/>
          </a:xfrm>
          <a:solidFill>
            <a:srgbClr val="EA5514"/>
          </a:solidFill>
        </p:grpSpPr>
        <p:sp>
          <p:nvSpPr>
            <p:cNvPr id="50" name="Freeform 37"/>
            <p:cNvSpPr/>
            <p:nvPr/>
          </p:nvSpPr>
          <p:spPr bwMode="auto">
            <a:xfrm>
              <a:off x="4116388" y="3968750"/>
              <a:ext cx="69850" cy="71438"/>
            </a:xfrm>
            <a:custGeom>
              <a:avLst/>
              <a:gdLst>
                <a:gd name="T0" fmla="*/ 1 w 23"/>
                <a:gd name="T1" fmla="*/ 14 h 24"/>
                <a:gd name="T2" fmla="*/ 12 w 23"/>
                <a:gd name="T3" fmla="*/ 24 h 24"/>
                <a:gd name="T4" fmla="*/ 22 w 23"/>
                <a:gd name="T5" fmla="*/ 14 h 24"/>
                <a:gd name="T6" fmla="*/ 23 w 23"/>
                <a:gd name="T7" fmla="*/ 12 h 24"/>
                <a:gd name="T8" fmla="*/ 22 w 23"/>
                <a:gd name="T9" fmla="*/ 9 h 24"/>
                <a:gd name="T10" fmla="*/ 22 w 23"/>
                <a:gd name="T11" fmla="*/ 9 h 24"/>
                <a:gd name="T12" fmla="*/ 13 w 23"/>
                <a:gd name="T13" fmla="*/ 0 h 24"/>
                <a:gd name="T14" fmla="*/ 14 w 23"/>
                <a:gd name="T15" fmla="*/ 0 h 24"/>
                <a:gd name="T16" fmla="*/ 11 w 23"/>
                <a:gd name="T17" fmla="*/ 0 h 24"/>
                <a:gd name="T18" fmla="*/ 9 w 23"/>
                <a:gd name="T19" fmla="*/ 0 h 24"/>
                <a:gd name="T20" fmla="*/ 11 w 23"/>
                <a:gd name="T21" fmla="*/ 0 h 24"/>
                <a:gd name="T22" fmla="*/ 10 w 23"/>
                <a:gd name="T23" fmla="*/ 0 h 24"/>
                <a:gd name="T24" fmla="*/ 7 w 23"/>
                <a:gd name="T25" fmla="*/ 1 h 24"/>
                <a:gd name="T26" fmla="*/ 8 w 23"/>
                <a:gd name="T27" fmla="*/ 1 h 24"/>
                <a:gd name="T28" fmla="*/ 1 w 23"/>
                <a:gd name="T29" fmla="*/ 9 h 24"/>
                <a:gd name="T30" fmla="*/ 1 w 23"/>
                <a:gd name="T31" fmla="*/ 9 h 24"/>
                <a:gd name="T32" fmla="*/ 0 w 23"/>
                <a:gd name="T33" fmla="*/ 12 h 24"/>
                <a:gd name="T34" fmla="*/ 1 w 23"/>
                <a:gd name="T3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3" y="20"/>
                    <a:pt x="7" y="24"/>
                    <a:pt x="12" y="24"/>
                  </a:cubicBezTo>
                  <a:cubicBezTo>
                    <a:pt x="17" y="24"/>
                    <a:pt x="21" y="20"/>
                    <a:pt x="22" y="14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10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4"/>
                    <a:pt x="17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5" y="2"/>
                    <a:pt x="2" y="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4062413" y="4052888"/>
              <a:ext cx="192088" cy="258763"/>
            </a:xfrm>
            <a:custGeom>
              <a:avLst/>
              <a:gdLst>
                <a:gd name="T0" fmla="*/ 62 w 64"/>
                <a:gd name="T1" fmla="*/ 10 h 86"/>
                <a:gd name="T2" fmla="*/ 56 w 64"/>
                <a:gd name="T3" fmla="*/ 10 h 86"/>
                <a:gd name="T4" fmla="*/ 51 w 64"/>
                <a:gd name="T5" fmla="*/ 16 h 86"/>
                <a:gd name="T6" fmla="*/ 48 w 64"/>
                <a:gd name="T7" fmla="*/ 8 h 86"/>
                <a:gd name="T8" fmla="*/ 46 w 64"/>
                <a:gd name="T9" fmla="*/ 4 h 86"/>
                <a:gd name="T10" fmla="*/ 44 w 64"/>
                <a:gd name="T11" fmla="*/ 1 h 86"/>
                <a:gd name="T12" fmla="*/ 44 w 64"/>
                <a:gd name="T13" fmla="*/ 1 h 86"/>
                <a:gd name="T14" fmla="*/ 39 w 64"/>
                <a:gd name="T15" fmla="*/ 0 h 86"/>
                <a:gd name="T16" fmla="*/ 36 w 64"/>
                <a:gd name="T17" fmla="*/ 0 h 86"/>
                <a:gd name="T18" fmla="*/ 36 w 64"/>
                <a:gd name="T19" fmla="*/ 3 h 86"/>
                <a:gd name="T20" fmla="*/ 33 w 64"/>
                <a:gd name="T21" fmla="*/ 13 h 86"/>
                <a:gd name="T22" fmla="*/ 32 w 64"/>
                <a:gd name="T23" fmla="*/ 5 h 86"/>
                <a:gd name="T24" fmla="*/ 32 w 64"/>
                <a:gd name="T25" fmla="*/ 5 h 86"/>
                <a:gd name="T26" fmla="*/ 32 w 64"/>
                <a:gd name="T27" fmla="*/ 4 h 86"/>
                <a:gd name="T28" fmla="*/ 33 w 64"/>
                <a:gd name="T29" fmla="*/ 0 h 86"/>
                <a:gd name="T30" fmla="*/ 33 w 64"/>
                <a:gd name="T31" fmla="*/ 0 h 86"/>
                <a:gd name="T32" fmla="*/ 26 w 64"/>
                <a:gd name="T33" fmla="*/ 0 h 86"/>
                <a:gd name="T34" fmla="*/ 26 w 64"/>
                <a:gd name="T35" fmla="*/ 0 h 86"/>
                <a:gd name="T36" fmla="*/ 27 w 64"/>
                <a:gd name="T37" fmla="*/ 4 h 86"/>
                <a:gd name="T38" fmla="*/ 27 w 64"/>
                <a:gd name="T39" fmla="*/ 5 h 86"/>
                <a:gd name="T40" fmla="*/ 27 w 64"/>
                <a:gd name="T41" fmla="*/ 5 h 86"/>
                <a:gd name="T42" fmla="*/ 26 w 64"/>
                <a:gd name="T43" fmla="*/ 13 h 86"/>
                <a:gd name="T44" fmla="*/ 23 w 64"/>
                <a:gd name="T45" fmla="*/ 3 h 86"/>
                <a:gd name="T46" fmla="*/ 23 w 64"/>
                <a:gd name="T47" fmla="*/ 0 h 86"/>
                <a:gd name="T48" fmla="*/ 20 w 64"/>
                <a:gd name="T49" fmla="*/ 0 h 86"/>
                <a:gd name="T50" fmla="*/ 15 w 64"/>
                <a:gd name="T51" fmla="*/ 1 h 86"/>
                <a:gd name="T52" fmla="*/ 15 w 64"/>
                <a:gd name="T53" fmla="*/ 1 h 86"/>
                <a:gd name="T54" fmla="*/ 13 w 64"/>
                <a:gd name="T55" fmla="*/ 4 h 86"/>
                <a:gd name="T56" fmla="*/ 11 w 64"/>
                <a:gd name="T57" fmla="*/ 8 h 86"/>
                <a:gd name="T58" fmla="*/ 1 w 64"/>
                <a:gd name="T59" fmla="*/ 35 h 86"/>
                <a:gd name="T60" fmla="*/ 4 w 64"/>
                <a:gd name="T61" fmla="*/ 40 h 86"/>
                <a:gd name="T62" fmla="*/ 10 w 64"/>
                <a:gd name="T63" fmla="*/ 37 h 86"/>
                <a:gd name="T64" fmla="*/ 17 w 64"/>
                <a:gd name="T65" fmla="*/ 21 h 86"/>
                <a:gd name="T66" fmla="*/ 17 w 64"/>
                <a:gd name="T67" fmla="*/ 31 h 86"/>
                <a:gd name="T68" fmla="*/ 17 w 64"/>
                <a:gd name="T69" fmla="*/ 31 h 86"/>
                <a:gd name="T70" fmla="*/ 17 w 64"/>
                <a:gd name="T71" fmla="*/ 31 h 86"/>
                <a:gd name="T72" fmla="*/ 17 w 64"/>
                <a:gd name="T73" fmla="*/ 80 h 86"/>
                <a:gd name="T74" fmla="*/ 22 w 64"/>
                <a:gd name="T75" fmla="*/ 86 h 86"/>
                <a:gd name="T76" fmla="*/ 28 w 64"/>
                <a:gd name="T77" fmla="*/ 80 h 86"/>
                <a:gd name="T78" fmla="*/ 28 w 64"/>
                <a:gd name="T79" fmla="*/ 41 h 86"/>
                <a:gd name="T80" fmla="*/ 31 w 64"/>
                <a:gd name="T81" fmla="*/ 41 h 86"/>
                <a:gd name="T82" fmla="*/ 31 w 64"/>
                <a:gd name="T83" fmla="*/ 80 h 86"/>
                <a:gd name="T84" fmla="*/ 37 w 64"/>
                <a:gd name="T85" fmla="*/ 86 h 86"/>
                <a:gd name="T86" fmla="*/ 42 w 64"/>
                <a:gd name="T87" fmla="*/ 80 h 86"/>
                <a:gd name="T88" fmla="*/ 42 w 64"/>
                <a:gd name="T89" fmla="*/ 31 h 86"/>
                <a:gd name="T90" fmla="*/ 42 w 64"/>
                <a:gd name="T91" fmla="*/ 31 h 86"/>
                <a:gd name="T92" fmla="*/ 42 w 64"/>
                <a:gd name="T93" fmla="*/ 31 h 86"/>
                <a:gd name="T94" fmla="*/ 42 w 64"/>
                <a:gd name="T95" fmla="*/ 20 h 86"/>
                <a:gd name="T96" fmla="*/ 44 w 64"/>
                <a:gd name="T97" fmla="*/ 26 h 86"/>
                <a:gd name="T98" fmla="*/ 46 w 64"/>
                <a:gd name="T99" fmla="*/ 28 h 86"/>
                <a:gd name="T100" fmla="*/ 51 w 64"/>
                <a:gd name="T101" fmla="*/ 28 h 86"/>
                <a:gd name="T102" fmla="*/ 54 w 64"/>
                <a:gd name="T103" fmla="*/ 25 h 86"/>
                <a:gd name="T104" fmla="*/ 62 w 64"/>
                <a:gd name="T105" fmla="*/ 16 h 86"/>
                <a:gd name="T106" fmla="*/ 62 w 64"/>
                <a:gd name="T107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86">
                  <a:moveTo>
                    <a:pt x="62" y="10"/>
                  </a:moveTo>
                  <a:cubicBezTo>
                    <a:pt x="60" y="9"/>
                    <a:pt x="58" y="9"/>
                    <a:pt x="56" y="10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3"/>
                    <a:pt x="45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6" y="7"/>
                    <a:pt x="35" y="11"/>
                    <a:pt x="33" y="1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4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1"/>
                    <a:pt x="23" y="7"/>
                    <a:pt x="23" y="3"/>
                  </a:cubicBezTo>
                  <a:cubicBezTo>
                    <a:pt x="23" y="2"/>
                    <a:pt x="23" y="1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7"/>
                    <a:pt x="2" y="39"/>
                    <a:pt x="4" y="40"/>
                  </a:cubicBezTo>
                  <a:cubicBezTo>
                    <a:pt x="7" y="41"/>
                    <a:pt x="10" y="40"/>
                    <a:pt x="10" y="37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3"/>
                    <a:pt x="19" y="86"/>
                    <a:pt x="22" y="86"/>
                  </a:cubicBezTo>
                  <a:cubicBezTo>
                    <a:pt x="25" y="86"/>
                    <a:pt x="28" y="83"/>
                    <a:pt x="28" y="8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3"/>
                    <a:pt x="33" y="86"/>
                    <a:pt x="37" y="86"/>
                  </a:cubicBezTo>
                  <a:cubicBezTo>
                    <a:pt x="40" y="86"/>
                    <a:pt x="42" y="83"/>
                    <a:pt x="42" y="8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7"/>
                    <a:pt x="45" y="27"/>
                    <a:pt x="46" y="28"/>
                  </a:cubicBezTo>
                  <a:cubicBezTo>
                    <a:pt x="47" y="30"/>
                    <a:pt x="50" y="29"/>
                    <a:pt x="51" y="28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3" y="12"/>
                    <a:pt x="6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Freeform 42"/>
          <p:cNvSpPr>
            <a:spLocks noEditPoints="1"/>
          </p:cNvSpPr>
          <p:nvPr/>
        </p:nvSpPr>
        <p:spPr bwMode="auto">
          <a:xfrm>
            <a:off x="3803425" y="2048104"/>
            <a:ext cx="369897" cy="391944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4905723" y="2007851"/>
            <a:ext cx="436159" cy="410501"/>
            <a:chOff x="4860032" y="3075012"/>
            <a:chExt cx="296863" cy="279400"/>
          </a:xfrm>
          <a:solidFill>
            <a:srgbClr val="EA5514"/>
          </a:solidFill>
        </p:grpSpPr>
        <p:sp>
          <p:nvSpPr>
            <p:cNvPr id="56" name="Freeform 43"/>
            <p:cNvSpPr/>
            <p:nvPr/>
          </p:nvSpPr>
          <p:spPr bwMode="auto">
            <a:xfrm>
              <a:off x="4910832" y="3124224"/>
              <a:ext cx="198438" cy="230188"/>
            </a:xfrm>
            <a:custGeom>
              <a:avLst/>
              <a:gdLst>
                <a:gd name="T0" fmla="*/ 63 w 125"/>
                <a:gd name="T1" fmla="*/ 0 h 145"/>
                <a:gd name="T2" fmla="*/ 125 w 125"/>
                <a:gd name="T3" fmla="*/ 62 h 145"/>
                <a:gd name="T4" fmla="*/ 125 w 125"/>
                <a:gd name="T5" fmla="*/ 145 h 145"/>
                <a:gd name="T6" fmla="*/ 83 w 125"/>
                <a:gd name="T7" fmla="*/ 145 h 145"/>
                <a:gd name="T8" fmla="*/ 83 w 125"/>
                <a:gd name="T9" fmla="*/ 83 h 145"/>
                <a:gd name="T10" fmla="*/ 42 w 125"/>
                <a:gd name="T11" fmla="*/ 83 h 145"/>
                <a:gd name="T12" fmla="*/ 42 w 125"/>
                <a:gd name="T13" fmla="*/ 145 h 145"/>
                <a:gd name="T14" fmla="*/ 0 w 125"/>
                <a:gd name="T15" fmla="*/ 145 h 145"/>
                <a:gd name="T16" fmla="*/ 0 w 125"/>
                <a:gd name="T17" fmla="*/ 62 h 145"/>
                <a:gd name="T18" fmla="*/ 63 w 125"/>
                <a:gd name="T1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63" y="0"/>
                  </a:moveTo>
                  <a:lnTo>
                    <a:pt x="125" y="62"/>
                  </a:lnTo>
                  <a:lnTo>
                    <a:pt x="125" y="145"/>
                  </a:lnTo>
                  <a:lnTo>
                    <a:pt x="83" y="145"/>
                  </a:lnTo>
                  <a:lnTo>
                    <a:pt x="83" y="83"/>
                  </a:lnTo>
                  <a:lnTo>
                    <a:pt x="42" y="83"/>
                  </a:lnTo>
                  <a:lnTo>
                    <a:pt x="42" y="145"/>
                  </a:lnTo>
                  <a:lnTo>
                    <a:pt x="0" y="145"/>
                  </a:lnTo>
                  <a:lnTo>
                    <a:pt x="0" y="62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4860032" y="3075012"/>
              <a:ext cx="296863" cy="163513"/>
            </a:xfrm>
            <a:custGeom>
              <a:avLst/>
              <a:gdLst>
                <a:gd name="T0" fmla="*/ 94 w 99"/>
                <a:gd name="T1" fmla="*/ 54 h 54"/>
                <a:gd name="T2" fmla="*/ 90 w 99"/>
                <a:gd name="T3" fmla="*/ 53 h 54"/>
                <a:gd name="T4" fmla="*/ 50 w 99"/>
                <a:gd name="T5" fmla="*/ 12 h 54"/>
                <a:gd name="T6" fmla="*/ 9 w 99"/>
                <a:gd name="T7" fmla="*/ 53 h 54"/>
                <a:gd name="T8" fmla="*/ 2 w 99"/>
                <a:gd name="T9" fmla="*/ 53 h 54"/>
                <a:gd name="T10" fmla="*/ 2 w 99"/>
                <a:gd name="T11" fmla="*/ 46 h 54"/>
                <a:gd name="T12" fmla="*/ 46 w 99"/>
                <a:gd name="T13" fmla="*/ 2 h 54"/>
                <a:gd name="T14" fmla="*/ 53 w 99"/>
                <a:gd name="T15" fmla="*/ 2 h 54"/>
                <a:gd name="T16" fmla="*/ 97 w 99"/>
                <a:gd name="T17" fmla="*/ 46 h 54"/>
                <a:gd name="T18" fmla="*/ 97 w 99"/>
                <a:gd name="T19" fmla="*/ 53 h 54"/>
                <a:gd name="T20" fmla="*/ 94 w 99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4">
                  <a:moveTo>
                    <a:pt x="94" y="54"/>
                  </a:moveTo>
                  <a:cubicBezTo>
                    <a:pt x="93" y="54"/>
                    <a:pt x="91" y="54"/>
                    <a:pt x="90" y="5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4" y="54"/>
                    <a:pt x="2" y="53"/>
                  </a:cubicBezTo>
                  <a:cubicBezTo>
                    <a:pt x="0" y="51"/>
                    <a:pt x="0" y="48"/>
                    <a:pt x="2" y="4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1" y="0"/>
                    <a:pt x="53" y="2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9" y="48"/>
                    <a:pt x="99" y="51"/>
                    <a:pt x="97" y="53"/>
                  </a:cubicBezTo>
                  <a:cubicBezTo>
                    <a:pt x="96" y="54"/>
                    <a:pt x="95" y="54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88540" y="3125819"/>
            <a:ext cx="366933" cy="543605"/>
            <a:chOff x="4062413" y="2374900"/>
            <a:chExt cx="814388" cy="1206501"/>
          </a:xfrm>
          <a:solidFill>
            <a:schemeClr val="bg1"/>
          </a:solidFill>
        </p:grpSpPr>
        <p:sp>
          <p:nvSpPr>
            <p:cNvPr id="11" name="Freeform 11"/>
            <p:cNvSpPr/>
            <p:nvPr/>
          </p:nvSpPr>
          <p:spPr bwMode="auto">
            <a:xfrm>
              <a:off x="4479926" y="2925763"/>
              <a:ext cx="265113" cy="123825"/>
            </a:xfrm>
            <a:custGeom>
              <a:avLst/>
              <a:gdLst>
                <a:gd name="T0" fmla="*/ 167 w 167"/>
                <a:gd name="T1" fmla="*/ 28 h 78"/>
                <a:gd name="T2" fmla="*/ 9 w 167"/>
                <a:gd name="T3" fmla="*/ 78 h 78"/>
                <a:gd name="T4" fmla="*/ 0 w 167"/>
                <a:gd name="T5" fmla="*/ 50 h 78"/>
                <a:gd name="T6" fmla="*/ 158 w 167"/>
                <a:gd name="T7" fmla="*/ 0 h 78"/>
                <a:gd name="T8" fmla="*/ 167 w 167"/>
                <a:gd name="T9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78">
                  <a:moveTo>
                    <a:pt x="167" y="28"/>
                  </a:moveTo>
                  <a:lnTo>
                    <a:pt x="9" y="78"/>
                  </a:lnTo>
                  <a:lnTo>
                    <a:pt x="0" y="50"/>
                  </a:lnTo>
                  <a:lnTo>
                    <a:pt x="158" y="0"/>
                  </a:lnTo>
                  <a:lnTo>
                    <a:pt x="167" y="2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71988" y="3206750"/>
              <a:ext cx="311150" cy="3333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568826" y="3005138"/>
              <a:ext cx="123825" cy="93663"/>
            </a:xfrm>
            <a:custGeom>
              <a:avLst/>
              <a:gdLst>
                <a:gd name="T0" fmla="*/ 0 w 78"/>
                <a:gd name="T1" fmla="*/ 19 h 59"/>
                <a:gd name="T2" fmla="*/ 12 w 78"/>
                <a:gd name="T3" fmla="*/ 59 h 59"/>
                <a:gd name="T4" fmla="*/ 78 w 78"/>
                <a:gd name="T5" fmla="*/ 37 h 59"/>
                <a:gd name="T6" fmla="*/ 66 w 78"/>
                <a:gd name="T7" fmla="*/ 0 h 59"/>
                <a:gd name="T8" fmla="*/ 0 w 78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0" y="19"/>
                  </a:moveTo>
                  <a:lnTo>
                    <a:pt x="12" y="59"/>
                  </a:lnTo>
                  <a:lnTo>
                    <a:pt x="78" y="37"/>
                  </a:lnTo>
                  <a:lnTo>
                    <a:pt x="66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362451" y="2374900"/>
              <a:ext cx="123825" cy="90488"/>
            </a:xfrm>
            <a:custGeom>
              <a:avLst/>
              <a:gdLst>
                <a:gd name="T0" fmla="*/ 0 w 78"/>
                <a:gd name="T1" fmla="*/ 19 h 57"/>
                <a:gd name="T2" fmla="*/ 12 w 78"/>
                <a:gd name="T3" fmla="*/ 57 h 57"/>
                <a:gd name="T4" fmla="*/ 78 w 78"/>
                <a:gd name="T5" fmla="*/ 38 h 57"/>
                <a:gd name="T6" fmla="*/ 67 w 78"/>
                <a:gd name="T7" fmla="*/ 0 h 57"/>
                <a:gd name="T8" fmla="*/ 0 w 78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19"/>
                  </a:moveTo>
                  <a:lnTo>
                    <a:pt x="12" y="57"/>
                  </a:lnTo>
                  <a:lnTo>
                    <a:pt x="78" y="38"/>
                  </a:lnTo>
                  <a:lnTo>
                    <a:pt x="67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356101" y="2427288"/>
              <a:ext cx="330200" cy="561975"/>
            </a:xfrm>
            <a:custGeom>
              <a:avLst/>
              <a:gdLst>
                <a:gd name="T0" fmla="*/ 46 w 88"/>
                <a:gd name="T1" fmla="*/ 0 h 150"/>
                <a:gd name="T2" fmla="*/ 0 w 88"/>
                <a:gd name="T3" fmla="*/ 14 h 150"/>
                <a:gd name="T4" fmla="*/ 5 w 88"/>
                <a:gd name="T5" fmla="*/ 29 h 150"/>
                <a:gd name="T6" fmla="*/ 30 w 88"/>
                <a:gd name="T7" fmla="*/ 57 h 150"/>
                <a:gd name="T8" fmla="*/ 20 w 88"/>
                <a:gd name="T9" fmla="*/ 79 h 150"/>
                <a:gd name="T10" fmla="*/ 42 w 88"/>
                <a:gd name="T11" fmla="*/ 150 h 150"/>
                <a:gd name="T12" fmla="*/ 88 w 88"/>
                <a:gd name="T13" fmla="*/ 135 h 150"/>
                <a:gd name="T14" fmla="*/ 46 w 88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50">
                  <a:moveTo>
                    <a:pt x="4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9" y="31"/>
                    <a:pt x="30" y="43"/>
                    <a:pt x="30" y="57"/>
                  </a:cubicBezTo>
                  <a:cubicBezTo>
                    <a:pt x="30" y="66"/>
                    <a:pt x="26" y="74"/>
                    <a:pt x="20" y="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8" y="135"/>
                    <a:pt x="88" y="135"/>
                    <a:pt x="88" y="135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68788" y="2551113"/>
              <a:ext cx="184150" cy="184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262438" y="3198813"/>
              <a:ext cx="198438" cy="20002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062413" y="2647950"/>
              <a:ext cx="255588" cy="679450"/>
            </a:xfrm>
            <a:custGeom>
              <a:avLst/>
              <a:gdLst>
                <a:gd name="T0" fmla="*/ 50 w 68"/>
                <a:gd name="T1" fmla="*/ 181 h 181"/>
                <a:gd name="T2" fmla="*/ 50 w 68"/>
                <a:gd name="T3" fmla="*/ 174 h 181"/>
                <a:gd name="T4" fmla="*/ 68 w 68"/>
                <a:gd name="T5" fmla="*/ 146 h 181"/>
                <a:gd name="T6" fmla="*/ 39 w 68"/>
                <a:gd name="T7" fmla="*/ 91 h 181"/>
                <a:gd name="T8" fmla="*/ 68 w 68"/>
                <a:gd name="T9" fmla="*/ 24 h 181"/>
                <a:gd name="T10" fmla="*/ 51 w 68"/>
                <a:gd name="T11" fmla="*/ 0 h 181"/>
                <a:gd name="T12" fmla="*/ 1 w 68"/>
                <a:gd name="T13" fmla="*/ 91 h 181"/>
                <a:gd name="T14" fmla="*/ 50 w 68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81">
                  <a:moveTo>
                    <a:pt x="50" y="181"/>
                  </a:moveTo>
                  <a:cubicBezTo>
                    <a:pt x="50" y="178"/>
                    <a:pt x="50" y="176"/>
                    <a:pt x="50" y="174"/>
                  </a:cubicBezTo>
                  <a:cubicBezTo>
                    <a:pt x="50" y="161"/>
                    <a:pt x="57" y="151"/>
                    <a:pt x="68" y="146"/>
                  </a:cubicBezTo>
                  <a:cubicBezTo>
                    <a:pt x="52" y="133"/>
                    <a:pt x="41" y="114"/>
                    <a:pt x="39" y="91"/>
                  </a:cubicBezTo>
                  <a:cubicBezTo>
                    <a:pt x="39" y="84"/>
                    <a:pt x="44" y="45"/>
                    <a:pt x="68" y="24"/>
                  </a:cubicBezTo>
                  <a:cubicBezTo>
                    <a:pt x="59" y="20"/>
                    <a:pt x="52" y="11"/>
                    <a:pt x="51" y="0"/>
                  </a:cubicBezTo>
                  <a:cubicBezTo>
                    <a:pt x="23" y="20"/>
                    <a:pt x="3" y="56"/>
                    <a:pt x="1" y="91"/>
                  </a:cubicBezTo>
                  <a:cubicBezTo>
                    <a:pt x="0" y="129"/>
                    <a:pt x="21" y="162"/>
                    <a:pt x="50" y="181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114801" y="3255963"/>
              <a:ext cx="762000" cy="325438"/>
            </a:xfrm>
            <a:custGeom>
              <a:avLst/>
              <a:gdLst>
                <a:gd name="T0" fmla="*/ 126 w 203"/>
                <a:gd name="T1" fmla="*/ 60 h 87"/>
                <a:gd name="T2" fmla="*/ 146 w 203"/>
                <a:gd name="T3" fmla="*/ 38 h 87"/>
                <a:gd name="T4" fmla="*/ 183 w 203"/>
                <a:gd name="T5" fmla="*/ 38 h 87"/>
                <a:gd name="T6" fmla="*/ 183 w 203"/>
                <a:gd name="T7" fmla="*/ 0 h 87"/>
                <a:gd name="T8" fmla="*/ 93 w 203"/>
                <a:gd name="T9" fmla="*/ 0 h 87"/>
                <a:gd name="T10" fmla="*/ 96 w 203"/>
                <a:gd name="T11" fmla="*/ 12 h 87"/>
                <a:gd name="T12" fmla="*/ 66 w 203"/>
                <a:gd name="T13" fmla="*/ 42 h 87"/>
                <a:gd name="T14" fmla="*/ 61 w 203"/>
                <a:gd name="T15" fmla="*/ 41 h 87"/>
                <a:gd name="T16" fmla="*/ 23 w 203"/>
                <a:gd name="T17" fmla="*/ 65 h 87"/>
                <a:gd name="T18" fmla="*/ 0 w 203"/>
                <a:gd name="T19" fmla="*/ 66 h 87"/>
                <a:gd name="T20" fmla="*/ 0 w 203"/>
                <a:gd name="T21" fmla="*/ 87 h 87"/>
                <a:gd name="T22" fmla="*/ 23 w 203"/>
                <a:gd name="T23" fmla="*/ 87 h 87"/>
                <a:gd name="T24" fmla="*/ 203 w 203"/>
                <a:gd name="T25" fmla="*/ 87 h 87"/>
                <a:gd name="T26" fmla="*/ 203 w 203"/>
                <a:gd name="T27" fmla="*/ 60 h 87"/>
                <a:gd name="T28" fmla="*/ 126 w 203"/>
                <a:gd name="T29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87">
                  <a:moveTo>
                    <a:pt x="126" y="60"/>
                  </a:moveTo>
                  <a:cubicBezTo>
                    <a:pt x="126" y="60"/>
                    <a:pt x="137" y="50"/>
                    <a:pt x="146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4"/>
                    <a:pt x="96" y="8"/>
                    <a:pt x="96" y="12"/>
                  </a:cubicBezTo>
                  <a:cubicBezTo>
                    <a:pt x="96" y="28"/>
                    <a:pt x="82" y="42"/>
                    <a:pt x="66" y="42"/>
                  </a:cubicBezTo>
                  <a:cubicBezTo>
                    <a:pt x="64" y="42"/>
                    <a:pt x="62" y="42"/>
                    <a:pt x="61" y="41"/>
                  </a:cubicBezTo>
                  <a:cubicBezTo>
                    <a:pt x="49" y="52"/>
                    <a:pt x="34" y="63"/>
                    <a:pt x="23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60"/>
                    <a:pt x="203" y="60"/>
                    <a:pt x="203" y="60"/>
                  </a:cubicBezTo>
                  <a:lnTo>
                    <a:pt x="126" y="6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71" grpId="0" animBg="1"/>
          <p:bldP spid="72" grpId="0"/>
          <p:bldP spid="73" grpId="0" animBg="1"/>
          <p:bldP spid="74" grpId="0"/>
          <p:bldP spid="75" grpId="0" animBg="1"/>
          <p:bldP spid="76" grpId="0"/>
          <p:bldP spid="77" grpId="0" animBg="1"/>
          <p:bldP spid="55" grpId="0" animBg="1"/>
          <p:bldP spid="5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/>
          <p:bldP spid="71" grpId="0" animBg="1"/>
          <p:bldP spid="72" grpId="0"/>
          <p:bldP spid="73" grpId="0" animBg="1"/>
          <p:bldP spid="74" grpId="0"/>
          <p:bldP spid="75" grpId="0" animBg="1"/>
          <p:bldP spid="76" grpId="0"/>
          <p:bldP spid="77" grpId="0" animBg="1"/>
          <p:bldP spid="55" grpId="0" animBg="1"/>
          <p:bldP spid="55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06428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650644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594860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39076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27824" y="1142191"/>
            <a:ext cx="688974" cy="688974"/>
          </a:xfrm>
          <a:prstGeom prst="ellipse">
            <a:avLst/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5179660" y="1142191"/>
            <a:ext cx="688974" cy="688974"/>
          </a:xfrm>
          <a:prstGeom prst="ellipse">
            <a:avLst/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311106" y="1142191"/>
            <a:ext cx="688974" cy="688974"/>
          </a:xfrm>
          <a:prstGeom prst="ellipse">
            <a:avLst/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3389012" y="1303712"/>
            <a:ext cx="347548" cy="334182"/>
          </a:xfrm>
          <a:custGeom>
            <a:avLst/>
            <a:gdLst>
              <a:gd name="T0" fmla="*/ 173 w 312"/>
              <a:gd name="T1" fmla="*/ 33 h 300"/>
              <a:gd name="T2" fmla="*/ 64 w 312"/>
              <a:gd name="T3" fmla="*/ 17 h 300"/>
              <a:gd name="T4" fmla="*/ 118 w 312"/>
              <a:gd name="T5" fmla="*/ 67 h 300"/>
              <a:gd name="T6" fmla="*/ 69 w 312"/>
              <a:gd name="T7" fmla="*/ 121 h 300"/>
              <a:gd name="T8" fmla="*/ 14 w 312"/>
              <a:gd name="T9" fmla="*/ 71 h 300"/>
              <a:gd name="T10" fmla="*/ 39 w 312"/>
              <a:gd name="T11" fmla="*/ 178 h 300"/>
              <a:gd name="T12" fmla="*/ 142 w 312"/>
              <a:gd name="T13" fmla="*/ 197 h 300"/>
              <a:gd name="T14" fmla="*/ 246 w 312"/>
              <a:gd name="T15" fmla="*/ 293 h 300"/>
              <a:gd name="T16" fmla="*/ 274 w 312"/>
              <a:gd name="T17" fmla="*/ 292 h 300"/>
              <a:gd name="T18" fmla="*/ 305 w 312"/>
              <a:gd name="T19" fmla="*/ 258 h 300"/>
              <a:gd name="T20" fmla="*/ 304 w 312"/>
              <a:gd name="T21" fmla="*/ 230 h 300"/>
              <a:gd name="T22" fmla="*/ 200 w 312"/>
              <a:gd name="T23" fmla="*/ 134 h 300"/>
              <a:gd name="T24" fmla="*/ 173 w 312"/>
              <a:gd name="T25" fmla="*/ 33 h 300"/>
              <a:gd name="T26" fmla="*/ 123 w 312"/>
              <a:gd name="T27" fmla="*/ 103 h 300"/>
              <a:gd name="T28" fmla="*/ 132 w 312"/>
              <a:gd name="T29" fmla="*/ 93 h 300"/>
              <a:gd name="T30" fmla="*/ 156 w 312"/>
              <a:gd name="T31" fmla="*/ 115 h 300"/>
              <a:gd name="T32" fmla="*/ 147 w 312"/>
              <a:gd name="T33" fmla="*/ 125 h 300"/>
              <a:gd name="T34" fmla="*/ 123 w 312"/>
              <a:gd name="T35" fmla="*/ 103 h 300"/>
              <a:gd name="T36" fmla="*/ 110 w 312"/>
              <a:gd name="T37" fmla="*/ 118 h 300"/>
              <a:gd name="T38" fmla="*/ 119 w 312"/>
              <a:gd name="T39" fmla="*/ 108 h 300"/>
              <a:gd name="T40" fmla="*/ 142 w 312"/>
              <a:gd name="T41" fmla="*/ 130 h 300"/>
              <a:gd name="T42" fmla="*/ 133 w 312"/>
              <a:gd name="T43" fmla="*/ 140 h 300"/>
              <a:gd name="T44" fmla="*/ 110 w 312"/>
              <a:gd name="T45" fmla="*/ 118 h 300"/>
              <a:gd name="T46" fmla="*/ 96 w 312"/>
              <a:gd name="T47" fmla="*/ 133 h 300"/>
              <a:gd name="T48" fmla="*/ 105 w 312"/>
              <a:gd name="T49" fmla="*/ 123 h 300"/>
              <a:gd name="T50" fmla="*/ 129 w 312"/>
              <a:gd name="T51" fmla="*/ 145 h 300"/>
              <a:gd name="T52" fmla="*/ 120 w 312"/>
              <a:gd name="T53" fmla="*/ 155 h 300"/>
              <a:gd name="T54" fmla="*/ 96 w 312"/>
              <a:gd name="T55" fmla="*/ 133 h 300"/>
              <a:gd name="T56" fmla="*/ 266 w 312"/>
              <a:gd name="T57" fmla="*/ 233 h 300"/>
              <a:gd name="T58" fmla="*/ 246 w 312"/>
              <a:gd name="T59" fmla="*/ 255 h 300"/>
              <a:gd name="T60" fmla="*/ 170 w 312"/>
              <a:gd name="T61" fmla="*/ 184 h 300"/>
              <a:gd name="T62" fmla="*/ 189 w 312"/>
              <a:gd name="T63" fmla="*/ 163 h 300"/>
              <a:gd name="T64" fmla="*/ 266 w 312"/>
              <a:gd name="T65" fmla="*/ 23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300">
                <a:moveTo>
                  <a:pt x="173" y="33"/>
                </a:moveTo>
                <a:cubicBezTo>
                  <a:pt x="142" y="5"/>
                  <a:pt x="99" y="0"/>
                  <a:pt x="64" y="1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4" y="71"/>
                  <a:pt x="14" y="71"/>
                  <a:pt x="14" y="71"/>
                </a:cubicBezTo>
                <a:cubicBezTo>
                  <a:pt x="0" y="107"/>
                  <a:pt x="9" y="150"/>
                  <a:pt x="39" y="178"/>
                </a:cubicBezTo>
                <a:cubicBezTo>
                  <a:pt x="68" y="204"/>
                  <a:pt x="108" y="211"/>
                  <a:pt x="142" y="197"/>
                </a:cubicBezTo>
                <a:cubicBezTo>
                  <a:pt x="246" y="293"/>
                  <a:pt x="246" y="293"/>
                  <a:pt x="246" y="293"/>
                </a:cubicBezTo>
                <a:cubicBezTo>
                  <a:pt x="254" y="300"/>
                  <a:pt x="267" y="300"/>
                  <a:pt x="274" y="292"/>
                </a:cubicBezTo>
                <a:cubicBezTo>
                  <a:pt x="305" y="258"/>
                  <a:pt x="305" y="258"/>
                  <a:pt x="305" y="258"/>
                </a:cubicBezTo>
                <a:cubicBezTo>
                  <a:pt x="312" y="250"/>
                  <a:pt x="312" y="238"/>
                  <a:pt x="304" y="230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211" y="99"/>
                  <a:pt x="201" y="60"/>
                  <a:pt x="173" y="33"/>
                </a:cubicBezTo>
                <a:close/>
                <a:moveTo>
                  <a:pt x="123" y="103"/>
                </a:moveTo>
                <a:cubicBezTo>
                  <a:pt x="132" y="93"/>
                  <a:pt x="132" y="93"/>
                  <a:pt x="132" y="93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47" y="125"/>
                  <a:pt x="147" y="125"/>
                  <a:pt x="147" y="125"/>
                </a:cubicBezTo>
                <a:lnTo>
                  <a:pt x="123" y="103"/>
                </a:lnTo>
                <a:close/>
                <a:moveTo>
                  <a:pt x="110" y="11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33" y="140"/>
                  <a:pt x="133" y="140"/>
                  <a:pt x="133" y="140"/>
                </a:cubicBezTo>
                <a:lnTo>
                  <a:pt x="110" y="118"/>
                </a:lnTo>
                <a:close/>
                <a:moveTo>
                  <a:pt x="96" y="133"/>
                </a:moveTo>
                <a:cubicBezTo>
                  <a:pt x="105" y="123"/>
                  <a:pt x="105" y="123"/>
                  <a:pt x="105" y="123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0" y="155"/>
                  <a:pt x="120" y="155"/>
                  <a:pt x="120" y="155"/>
                </a:cubicBezTo>
                <a:lnTo>
                  <a:pt x="96" y="133"/>
                </a:lnTo>
                <a:close/>
                <a:moveTo>
                  <a:pt x="266" y="233"/>
                </a:moveTo>
                <a:cubicBezTo>
                  <a:pt x="246" y="255"/>
                  <a:pt x="246" y="255"/>
                  <a:pt x="246" y="255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89" y="163"/>
                  <a:pt x="189" y="163"/>
                  <a:pt x="189" y="163"/>
                </a:cubicBezTo>
                <a:lnTo>
                  <a:pt x="266" y="233"/>
                </a:ln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1496913" y="1347436"/>
            <a:ext cx="336410" cy="278484"/>
          </a:xfrm>
          <a:custGeom>
            <a:avLst/>
            <a:gdLst>
              <a:gd name="T0" fmla="*/ 274 w 302"/>
              <a:gd name="T1" fmla="*/ 82 h 250"/>
              <a:gd name="T2" fmla="*/ 257 w 302"/>
              <a:gd name="T3" fmla="*/ 99 h 250"/>
              <a:gd name="T4" fmla="*/ 274 w 302"/>
              <a:gd name="T5" fmla="*/ 116 h 250"/>
              <a:gd name="T6" fmla="*/ 291 w 302"/>
              <a:gd name="T7" fmla="*/ 99 h 250"/>
              <a:gd name="T8" fmla="*/ 274 w 302"/>
              <a:gd name="T9" fmla="*/ 82 h 250"/>
              <a:gd name="T10" fmla="*/ 28 w 302"/>
              <a:gd name="T11" fmla="*/ 82 h 250"/>
              <a:gd name="T12" fmla="*/ 11 w 302"/>
              <a:gd name="T13" fmla="*/ 99 h 250"/>
              <a:gd name="T14" fmla="*/ 28 w 302"/>
              <a:gd name="T15" fmla="*/ 116 h 250"/>
              <a:gd name="T16" fmla="*/ 45 w 302"/>
              <a:gd name="T17" fmla="*/ 99 h 250"/>
              <a:gd name="T18" fmla="*/ 28 w 302"/>
              <a:gd name="T19" fmla="*/ 82 h 250"/>
              <a:gd name="T20" fmla="*/ 223 w 302"/>
              <a:gd name="T21" fmla="*/ 51 h 250"/>
              <a:gd name="T22" fmla="*/ 198 w 302"/>
              <a:gd name="T23" fmla="*/ 77 h 250"/>
              <a:gd name="T24" fmla="*/ 223 w 302"/>
              <a:gd name="T25" fmla="*/ 102 h 250"/>
              <a:gd name="T26" fmla="*/ 249 w 302"/>
              <a:gd name="T27" fmla="*/ 77 h 250"/>
              <a:gd name="T28" fmla="*/ 223 w 302"/>
              <a:gd name="T29" fmla="*/ 51 h 250"/>
              <a:gd name="T30" fmla="*/ 302 w 302"/>
              <a:gd name="T31" fmla="*/ 206 h 250"/>
              <a:gd name="T32" fmla="*/ 273 w 302"/>
              <a:gd name="T33" fmla="*/ 206 h 250"/>
              <a:gd name="T34" fmla="*/ 273 w 302"/>
              <a:gd name="T35" fmla="*/ 153 h 250"/>
              <a:gd name="T36" fmla="*/ 266 w 302"/>
              <a:gd name="T37" fmla="*/ 127 h 250"/>
              <a:gd name="T38" fmla="*/ 274 w 302"/>
              <a:gd name="T39" fmla="*/ 126 h 250"/>
              <a:gd name="T40" fmla="*/ 302 w 302"/>
              <a:gd name="T41" fmla="*/ 154 h 250"/>
              <a:gd name="T42" fmla="*/ 302 w 302"/>
              <a:gd name="T43" fmla="*/ 206 h 250"/>
              <a:gd name="T44" fmla="*/ 79 w 302"/>
              <a:gd name="T45" fmla="*/ 51 h 250"/>
              <a:gd name="T46" fmla="*/ 53 w 302"/>
              <a:gd name="T47" fmla="*/ 77 h 250"/>
              <a:gd name="T48" fmla="*/ 79 w 302"/>
              <a:gd name="T49" fmla="*/ 102 h 250"/>
              <a:gd name="T50" fmla="*/ 104 w 302"/>
              <a:gd name="T51" fmla="*/ 77 h 250"/>
              <a:gd name="T52" fmla="*/ 79 w 302"/>
              <a:gd name="T53" fmla="*/ 51 h 250"/>
              <a:gd name="T54" fmla="*/ 28 w 302"/>
              <a:gd name="T55" fmla="*/ 126 h 250"/>
              <a:gd name="T56" fmla="*/ 36 w 302"/>
              <a:gd name="T57" fmla="*/ 127 h 250"/>
              <a:gd name="T58" fmla="*/ 29 w 302"/>
              <a:gd name="T59" fmla="*/ 153 h 250"/>
              <a:gd name="T60" fmla="*/ 29 w 302"/>
              <a:gd name="T61" fmla="*/ 206 h 250"/>
              <a:gd name="T62" fmla="*/ 0 w 302"/>
              <a:gd name="T63" fmla="*/ 206 h 250"/>
              <a:gd name="T64" fmla="*/ 0 w 302"/>
              <a:gd name="T65" fmla="*/ 154 h 250"/>
              <a:gd name="T66" fmla="*/ 28 w 302"/>
              <a:gd name="T67" fmla="*/ 126 h 250"/>
              <a:gd name="T68" fmla="*/ 151 w 302"/>
              <a:gd name="T69" fmla="*/ 0 h 250"/>
              <a:gd name="T70" fmla="*/ 113 w 302"/>
              <a:gd name="T71" fmla="*/ 38 h 250"/>
              <a:gd name="T72" fmla="*/ 151 w 302"/>
              <a:gd name="T73" fmla="*/ 75 h 250"/>
              <a:gd name="T74" fmla="*/ 188 w 302"/>
              <a:gd name="T75" fmla="*/ 38 h 250"/>
              <a:gd name="T76" fmla="*/ 151 w 302"/>
              <a:gd name="T77" fmla="*/ 0 h 250"/>
              <a:gd name="T78" fmla="*/ 264 w 302"/>
              <a:gd name="T79" fmla="*/ 226 h 250"/>
              <a:gd name="T80" fmla="*/ 219 w 302"/>
              <a:gd name="T81" fmla="*/ 226 h 250"/>
              <a:gd name="T82" fmla="*/ 219 w 302"/>
              <a:gd name="T83" fmla="*/ 145 h 250"/>
              <a:gd name="T84" fmla="*/ 211 w 302"/>
              <a:gd name="T85" fmla="*/ 114 h 250"/>
              <a:gd name="T86" fmla="*/ 223 w 302"/>
              <a:gd name="T87" fmla="*/ 112 h 250"/>
              <a:gd name="T88" fmla="*/ 264 w 302"/>
              <a:gd name="T89" fmla="*/ 153 h 250"/>
              <a:gd name="T90" fmla="*/ 264 w 302"/>
              <a:gd name="T91" fmla="*/ 226 h 250"/>
              <a:gd name="T92" fmla="*/ 82 w 302"/>
              <a:gd name="T93" fmla="*/ 145 h 250"/>
              <a:gd name="T94" fmla="*/ 82 w 302"/>
              <a:gd name="T95" fmla="*/ 226 h 250"/>
              <a:gd name="T96" fmla="*/ 38 w 302"/>
              <a:gd name="T97" fmla="*/ 226 h 250"/>
              <a:gd name="T98" fmla="*/ 38 w 302"/>
              <a:gd name="T99" fmla="*/ 153 h 250"/>
              <a:gd name="T100" fmla="*/ 79 w 302"/>
              <a:gd name="T101" fmla="*/ 112 h 250"/>
              <a:gd name="T102" fmla="*/ 90 w 302"/>
              <a:gd name="T103" fmla="*/ 114 h 250"/>
              <a:gd name="T104" fmla="*/ 82 w 302"/>
              <a:gd name="T105" fmla="*/ 145 h 250"/>
              <a:gd name="T106" fmla="*/ 92 w 302"/>
              <a:gd name="T107" fmla="*/ 250 h 250"/>
              <a:gd name="T108" fmla="*/ 210 w 302"/>
              <a:gd name="T109" fmla="*/ 250 h 250"/>
              <a:gd name="T110" fmla="*/ 210 w 302"/>
              <a:gd name="T111" fmla="*/ 145 h 250"/>
              <a:gd name="T112" fmla="*/ 151 w 302"/>
              <a:gd name="T113" fmla="*/ 86 h 250"/>
              <a:gd name="T114" fmla="*/ 92 w 302"/>
              <a:gd name="T115" fmla="*/ 145 h 250"/>
              <a:gd name="T116" fmla="*/ 92 w 302"/>
              <a:gd name="T11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2" h="250">
                <a:moveTo>
                  <a:pt x="274" y="82"/>
                </a:moveTo>
                <a:cubicBezTo>
                  <a:pt x="265" y="82"/>
                  <a:pt x="257" y="90"/>
                  <a:pt x="257" y="99"/>
                </a:cubicBezTo>
                <a:cubicBezTo>
                  <a:pt x="257" y="109"/>
                  <a:pt x="265" y="116"/>
                  <a:pt x="274" y="116"/>
                </a:cubicBezTo>
                <a:cubicBezTo>
                  <a:pt x="283" y="116"/>
                  <a:pt x="291" y="109"/>
                  <a:pt x="291" y="99"/>
                </a:cubicBezTo>
                <a:cubicBezTo>
                  <a:pt x="291" y="90"/>
                  <a:pt x="283" y="82"/>
                  <a:pt x="274" y="82"/>
                </a:cubicBezTo>
                <a:close/>
                <a:moveTo>
                  <a:pt x="28" y="82"/>
                </a:moveTo>
                <a:cubicBezTo>
                  <a:pt x="18" y="82"/>
                  <a:pt x="11" y="90"/>
                  <a:pt x="11" y="99"/>
                </a:cubicBezTo>
                <a:cubicBezTo>
                  <a:pt x="11" y="109"/>
                  <a:pt x="18" y="116"/>
                  <a:pt x="28" y="116"/>
                </a:cubicBezTo>
                <a:cubicBezTo>
                  <a:pt x="37" y="116"/>
                  <a:pt x="45" y="109"/>
                  <a:pt x="45" y="99"/>
                </a:cubicBezTo>
                <a:cubicBezTo>
                  <a:pt x="45" y="90"/>
                  <a:pt x="37" y="82"/>
                  <a:pt x="28" y="82"/>
                </a:cubicBezTo>
                <a:close/>
                <a:moveTo>
                  <a:pt x="223" y="51"/>
                </a:moveTo>
                <a:cubicBezTo>
                  <a:pt x="209" y="51"/>
                  <a:pt x="198" y="62"/>
                  <a:pt x="198" y="77"/>
                </a:cubicBezTo>
                <a:cubicBezTo>
                  <a:pt x="198" y="91"/>
                  <a:pt x="209" y="102"/>
                  <a:pt x="223" y="102"/>
                </a:cubicBezTo>
                <a:cubicBezTo>
                  <a:pt x="237" y="102"/>
                  <a:pt x="249" y="91"/>
                  <a:pt x="249" y="77"/>
                </a:cubicBezTo>
                <a:cubicBezTo>
                  <a:pt x="249" y="62"/>
                  <a:pt x="237" y="51"/>
                  <a:pt x="223" y="51"/>
                </a:cubicBezTo>
                <a:close/>
                <a:moveTo>
                  <a:pt x="302" y="206"/>
                </a:moveTo>
                <a:cubicBezTo>
                  <a:pt x="273" y="206"/>
                  <a:pt x="273" y="206"/>
                  <a:pt x="273" y="206"/>
                </a:cubicBezTo>
                <a:cubicBezTo>
                  <a:pt x="273" y="153"/>
                  <a:pt x="273" y="153"/>
                  <a:pt x="273" y="153"/>
                </a:cubicBezTo>
                <a:cubicBezTo>
                  <a:pt x="273" y="143"/>
                  <a:pt x="270" y="135"/>
                  <a:pt x="266" y="127"/>
                </a:cubicBezTo>
                <a:cubicBezTo>
                  <a:pt x="269" y="127"/>
                  <a:pt x="271" y="126"/>
                  <a:pt x="274" y="126"/>
                </a:cubicBezTo>
                <a:cubicBezTo>
                  <a:pt x="289" y="126"/>
                  <a:pt x="302" y="139"/>
                  <a:pt x="302" y="154"/>
                </a:cubicBezTo>
                <a:lnTo>
                  <a:pt x="302" y="206"/>
                </a:lnTo>
                <a:close/>
                <a:moveTo>
                  <a:pt x="79" y="51"/>
                </a:moveTo>
                <a:cubicBezTo>
                  <a:pt x="65" y="51"/>
                  <a:pt x="53" y="62"/>
                  <a:pt x="53" y="77"/>
                </a:cubicBezTo>
                <a:cubicBezTo>
                  <a:pt x="53" y="91"/>
                  <a:pt x="65" y="102"/>
                  <a:pt x="79" y="102"/>
                </a:cubicBezTo>
                <a:cubicBezTo>
                  <a:pt x="93" y="102"/>
                  <a:pt x="104" y="91"/>
                  <a:pt x="104" y="77"/>
                </a:cubicBezTo>
                <a:cubicBezTo>
                  <a:pt x="104" y="62"/>
                  <a:pt x="93" y="51"/>
                  <a:pt x="79" y="51"/>
                </a:cubicBezTo>
                <a:close/>
                <a:moveTo>
                  <a:pt x="28" y="126"/>
                </a:moveTo>
                <a:cubicBezTo>
                  <a:pt x="30" y="126"/>
                  <a:pt x="33" y="127"/>
                  <a:pt x="36" y="127"/>
                </a:cubicBezTo>
                <a:cubicBezTo>
                  <a:pt x="31" y="135"/>
                  <a:pt x="29" y="143"/>
                  <a:pt x="29" y="153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9"/>
                  <a:pt x="12" y="126"/>
                  <a:pt x="28" y="126"/>
                </a:cubicBezTo>
                <a:close/>
                <a:moveTo>
                  <a:pt x="151" y="0"/>
                </a:moveTo>
                <a:cubicBezTo>
                  <a:pt x="130" y="0"/>
                  <a:pt x="113" y="17"/>
                  <a:pt x="113" y="38"/>
                </a:cubicBezTo>
                <a:cubicBezTo>
                  <a:pt x="113" y="59"/>
                  <a:pt x="130" y="75"/>
                  <a:pt x="151" y="75"/>
                </a:cubicBezTo>
                <a:cubicBezTo>
                  <a:pt x="172" y="75"/>
                  <a:pt x="188" y="59"/>
                  <a:pt x="188" y="38"/>
                </a:cubicBezTo>
                <a:cubicBezTo>
                  <a:pt x="189" y="17"/>
                  <a:pt x="172" y="0"/>
                  <a:pt x="151" y="0"/>
                </a:cubicBezTo>
                <a:close/>
                <a:moveTo>
                  <a:pt x="264" y="226"/>
                </a:moveTo>
                <a:cubicBezTo>
                  <a:pt x="219" y="226"/>
                  <a:pt x="219" y="226"/>
                  <a:pt x="219" y="226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9" y="133"/>
                  <a:pt x="216" y="123"/>
                  <a:pt x="211" y="114"/>
                </a:cubicBezTo>
                <a:cubicBezTo>
                  <a:pt x="215" y="113"/>
                  <a:pt x="219" y="112"/>
                  <a:pt x="223" y="112"/>
                </a:cubicBezTo>
                <a:cubicBezTo>
                  <a:pt x="245" y="112"/>
                  <a:pt x="264" y="130"/>
                  <a:pt x="264" y="153"/>
                </a:cubicBezTo>
                <a:lnTo>
                  <a:pt x="264" y="226"/>
                </a:lnTo>
                <a:close/>
                <a:moveTo>
                  <a:pt x="82" y="145"/>
                </a:moveTo>
                <a:cubicBezTo>
                  <a:pt x="82" y="226"/>
                  <a:pt x="82" y="226"/>
                  <a:pt x="82" y="226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38" y="130"/>
                  <a:pt x="56" y="112"/>
                  <a:pt x="79" y="112"/>
                </a:cubicBezTo>
                <a:cubicBezTo>
                  <a:pt x="83" y="112"/>
                  <a:pt x="86" y="113"/>
                  <a:pt x="90" y="114"/>
                </a:cubicBezTo>
                <a:cubicBezTo>
                  <a:pt x="85" y="123"/>
                  <a:pt x="82" y="133"/>
                  <a:pt x="82" y="145"/>
                </a:cubicBezTo>
                <a:close/>
                <a:moveTo>
                  <a:pt x="92" y="250"/>
                </a:moveTo>
                <a:cubicBezTo>
                  <a:pt x="210" y="250"/>
                  <a:pt x="210" y="250"/>
                  <a:pt x="210" y="250"/>
                </a:cubicBezTo>
                <a:cubicBezTo>
                  <a:pt x="210" y="145"/>
                  <a:pt x="210" y="145"/>
                  <a:pt x="210" y="145"/>
                </a:cubicBezTo>
                <a:cubicBezTo>
                  <a:pt x="210" y="112"/>
                  <a:pt x="183" y="86"/>
                  <a:pt x="151" y="86"/>
                </a:cubicBezTo>
                <a:cubicBezTo>
                  <a:pt x="118" y="86"/>
                  <a:pt x="92" y="112"/>
                  <a:pt x="92" y="145"/>
                </a:cubicBezTo>
                <a:lnTo>
                  <a:pt x="92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5355858" y="1355233"/>
            <a:ext cx="339754" cy="262890"/>
          </a:xfrm>
          <a:custGeom>
            <a:avLst/>
            <a:gdLst>
              <a:gd name="T0" fmla="*/ 299 w 305"/>
              <a:gd name="T1" fmla="*/ 59 h 236"/>
              <a:gd name="T2" fmla="*/ 240 w 305"/>
              <a:gd name="T3" fmla="*/ 118 h 236"/>
              <a:gd name="T4" fmla="*/ 187 w 305"/>
              <a:gd name="T5" fmla="*/ 172 h 236"/>
              <a:gd name="T6" fmla="*/ 128 w 305"/>
              <a:gd name="T7" fmla="*/ 230 h 236"/>
              <a:gd name="T8" fmla="*/ 106 w 305"/>
              <a:gd name="T9" fmla="*/ 230 h 236"/>
              <a:gd name="T10" fmla="*/ 75 w 305"/>
              <a:gd name="T11" fmla="*/ 199 h 236"/>
              <a:gd name="T12" fmla="*/ 65 w 305"/>
              <a:gd name="T13" fmla="*/ 187 h 236"/>
              <a:gd name="T14" fmla="*/ 6 w 305"/>
              <a:gd name="T15" fmla="*/ 128 h 236"/>
              <a:gd name="T16" fmla="*/ 6 w 305"/>
              <a:gd name="T17" fmla="*/ 106 h 236"/>
              <a:gd name="T18" fmla="*/ 37 w 305"/>
              <a:gd name="T19" fmla="*/ 75 h 236"/>
              <a:gd name="T20" fmla="*/ 59 w 305"/>
              <a:gd name="T21" fmla="*/ 75 h 236"/>
              <a:gd name="T22" fmla="*/ 118 w 305"/>
              <a:gd name="T23" fmla="*/ 134 h 236"/>
              <a:gd name="T24" fmla="*/ 246 w 305"/>
              <a:gd name="T25" fmla="*/ 6 h 236"/>
              <a:gd name="T26" fmla="*/ 268 w 305"/>
              <a:gd name="T27" fmla="*/ 6 h 236"/>
              <a:gd name="T28" fmla="*/ 299 w 305"/>
              <a:gd name="T29" fmla="*/ 37 h 236"/>
              <a:gd name="T30" fmla="*/ 299 w 305"/>
              <a:gd name="T31" fmla="*/ 5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" h="236">
                <a:moveTo>
                  <a:pt x="299" y="59"/>
                </a:moveTo>
                <a:cubicBezTo>
                  <a:pt x="240" y="118"/>
                  <a:pt x="240" y="118"/>
                  <a:pt x="240" y="118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2" y="236"/>
                  <a:pt x="112" y="236"/>
                  <a:pt x="106" y="230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22"/>
                  <a:pt x="0" y="112"/>
                  <a:pt x="6" y="106"/>
                </a:cubicBezTo>
                <a:cubicBezTo>
                  <a:pt x="37" y="75"/>
                  <a:pt x="37" y="75"/>
                  <a:pt x="37" y="75"/>
                </a:cubicBezTo>
                <a:cubicBezTo>
                  <a:pt x="43" y="69"/>
                  <a:pt x="53" y="69"/>
                  <a:pt x="59" y="75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246" y="6"/>
                  <a:pt x="246" y="6"/>
                  <a:pt x="246" y="6"/>
                </a:cubicBezTo>
                <a:cubicBezTo>
                  <a:pt x="252" y="0"/>
                  <a:pt x="262" y="0"/>
                  <a:pt x="268" y="6"/>
                </a:cubicBezTo>
                <a:cubicBezTo>
                  <a:pt x="299" y="37"/>
                  <a:pt x="299" y="37"/>
                  <a:pt x="299" y="37"/>
                </a:cubicBezTo>
                <a:cubicBezTo>
                  <a:pt x="305" y="43"/>
                  <a:pt x="305" y="53"/>
                  <a:pt x="29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7115140" y="1142191"/>
            <a:ext cx="688974" cy="688974"/>
          </a:xfrm>
          <a:prstGeom prst="ellipse">
            <a:avLst/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0"/>
          <p:cNvSpPr>
            <a:spLocks noEditPoints="1"/>
          </p:cNvSpPr>
          <p:nvPr/>
        </p:nvSpPr>
        <p:spPr bwMode="auto">
          <a:xfrm flipH="1">
            <a:off x="7299621" y="1352395"/>
            <a:ext cx="327066" cy="268566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8647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56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8078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587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474333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9419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66940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according to your need to draw the text box size.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449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80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107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3" grpId="0" animBg="1"/>
      <p:bldP spid="18" grpId="0"/>
      <p:bldP spid="19" grpId="0" animBg="1"/>
      <p:bldP spid="19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0439" y="1418828"/>
            <a:ext cx="2723121" cy="2449004"/>
            <a:chOff x="3210439" y="1418828"/>
            <a:chExt cx="2723121" cy="2449004"/>
          </a:xfrm>
        </p:grpSpPr>
        <p:sp>
          <p:nvSpPr>
            <p:cNvPr id="6" name="Freeform 5"/>
            <p:cNvSpPr/>
            <p:nvPr/>
          </p:nvSpPr>
          <p:spPr bwMode="auto">
            <a:xfrm>
              <a:off x="3210439" y="1418828"/>
              <a:ext cx="1598452" cy="1159639"/>
            </a:xfrm>
            <a:custGeom>
              <a:avLst/>
              <a:gdLst>
                <a:gd name="T0" fmla="*/ 298 w 600"/>
                <a:gd name="T1" fmla="*/ 433 h 435"/>
                <a:gd name="T2" fmla="*/ 283 w 600"/>
                <a:gd name="T3" fmla="*/ 424 h 435"/>
                <a:gd name="T4" fmla="*/ 282 w 600"/>
                <a:gd name="T5" fmla="*/ 417 h 435"/>
                <a:gd name="T6" fmla="*/ 285 w 600"/>
                <a:gd name="T7" fmla="*/ 406 h 435"/>
                <a:gd name="T8" fmla="*/ 291 w 600"/>
                <a:gd name="T9" fmla="*/ 398 h 435"/>
                <a:gd name="T10" fmla="*/ 302 w 600"/>
                <a:gd name="T11" fmla="*/ 366 h 435"/>
                <a:gd name="T12" fmla="*/ 286 w 600"/>
                <a:gd name="T13" fmla="*/ 339 h 435"/>
                <a:gd name="T14" fmla="*/ 242 w 600"/>
                <a:gd name="T15" fmla="*/ 331 h 435"/>
                <a:gd name="T16" fmla="*/ 189 w 600"/>
                <a:gd name="T17" fmla="*/ 372 h 435"/>
                <a:gd name="T18" fmla="*/ 190 w 600"/>
                <a:gd name="T19" fmla="*/ 380 h 435"/>
                <a:gd name="T20" fmla="*/ 197 w 600"/>
                <a:gd name="T21" fmla="*/ 395 h 435"/>
                <a:gd name="T22" fmla="*/ 204 w 600"/>
                <a:gd name="T23" fmla="*/ 405 h 435"/>
                <a:gd name="T24" fmla="*/ 207 w 600"/>
                <a:gd name="T25" fmla="*/ 415 h 435"/>
                <a:gd name="T26" fmla="*/ 206 w 600"/>
                <a:gd name="T27" fmla="*/ 424 h 435"/>
                <a:gd name="T28" fmla="*/ 187 w 600"/>
                <a:gd name="T29" fmla="*/ 432 h 435"/>
                <a:gd name="T30" fmla="*/ 158 w 600"/>
                <a:gd name="T31" fmla="*/ 434 h 435"/>
                <a:gd name="T32" fmla="*/ 0 w 600"/>
                <a:gd name="T33" fmla="*/ 428 h 435"/>
                <a:gd name="T34" fmla="*/ 504 w 600"/>
                <a:gd name="T35" fmla="*/ 0 h 435"/>
                <a:gd name="T36" fmla="*/ 496 w 600"/>
                <a:gd name="T37" fmla="*/ 164 h 435"/>
                <a:gd name="T38" fmla="*/ 509 w 600"/>
                <a:gd name="T39" fmla="*/ 185 h 435"/>
                <a:gd name="T40" fmla="*/ 520 w 600"/>
                <a:gd name="T41" fmla="*/ 187 h 435"/>
                <a:gd name="T42" fmla="*/ 532 w 600"/>
                <a:gd name="T43" fmla="*/ 183 h 435"/>
                <a:gd name="T44" fmla="*/ 542 w 600"/>
                <a:gd name="T45" fmla="*/ 176 h 435"/>
                <a:gd name="T46" fmla="*/ 556 w 600"/>
                <a:gd name="T47" fmla="*/ 170 h 435"/>
                <a:gd name="T48" fmla="*/ 563 w 600"/>
                <a:gd name="T49" fmla="*/ 169 h 435"/>
                <a:gd name="T50" fmla="*/ 600 w 600"/>
                <a:gd name="T51" fmla="*/ 218 h 435"/>
                <a:gd name="T52" fmla="*/ 583 w 600"/>
                <a:gd name="T53" fmla="*/ 270 h 435"/>
                <a:gd name="T54" fmla="*/ 569 w 600"/>
                <a:gd name="T55" fmla="*/ 274 h 435"/>
                <a:gd name="T56" fmla="*/ 540 w 600"/>
                <a:gd name="T57" fmla="*/ 264 h 435"/>
                <a:gd name="T58" fmla="*/ 531 w 600"/>
                <a:gd name="T59" fmla="*/ 258 h 435"/>
                <a:gd name="T60" fmla="*/ 518 w 600"/>
                <a:gd name="T61" fmla="*/ 253 h 435"/>
                <a:gd name="T62" fmla="*/ 517 w 600"/>
                <a:gd name="T63" fmla="*/ 253 h 435"/>
                <a:gd name="T64" fmla="*/ 502 w 600"/>
                <a:gd name="T65" fmla="*/ 262 h 435"/>
                <a:gd name="T66" fmla="*/ 497 w 600"/>
                <a:gd name="T67" fmla="*/ 291 h 435"/>
                <a:gd name="T68" fmla="*/ 499 w 600"/>
                <a:gd name="T69" fmla="*/ 365 h 435"/>
                <a:gd name="T70" fmla="*/ 338 w 600"/>
                <a:gd name="T7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0" h="435">
                  <a:moveTo>
                    <a:pt x="338" y="435"/>
                  </a:moveTo>
                  <a:cubicBezTo>
                    <a:pt x="317" y="435"/>
                    <a:pt x="304" y="434"/>
                    <a:pt x="298" y="433"/>
                  </a:cubicBezTo>
                  <a:cubicBezTo>
                    <a:pt x="295" y="432"/>
                    <a:pt x="292" y="432"/>
                    <a:pt x="289" y="430"/>
                  </a:cubicBezTo>
                  <a:cubicBezTo>
                    <a:pt x="287" y="429"/>
                    <a:pt x="285" y="427"/>
                    <a:pt x="283" y="424"/>
                  </a:cubicBezTo>
                  <a:cubicBezTo>
                    <a:pt x="282" y="422"/>
                    <a:pt x="282" y="420"/>
                    <a:pt x="282" y="418"/>
                  </a:cubicBezTo>
                  <a:cubicBezTo>
                    <a:pt x="282" y="418"/>
                    <a:pt x="282" y="418"/>
                    <a:pt x="282" y="417"/>
                  </a:cubicBezTo>
                  <a:cubicBezTo>
                    <a:pt x="282" y="417"/>
                    <a:pt x="282" y="417"/>
                    <a:pt x="282" y="417"/>
                  </a:cubicBezTo>
                  <a:cubicBezTo>
                    <a:pt x="282" y="413"/>
                    <a:pt x="283" y="410"/>
                    <a:pt x="285" y="406"/>
                  </a:cubicBezTo>
                  <a:cubicBezTo>
                    <a:pt x="287" y="404"/>
                    <a:pt x="288" y="402"/>
                    <a:pt x="289" y="400"/>
                  </a:cubicBezTo>
                  <a:cubicBezTo>
                    <a:pt x="290" y="400"/>
                    <a:pt x="291" y="399"/>
                    <a:pt x="291" y="398"/>
                  </a:cubicBezTo>
                  <a:cubicBezTo>
                    <a:pt x="295" y="393"/>
                    <a:pt x="299" y="387"/>
                    <a:pt x="301" y="376"/>
                  </a:cubicBezTo>
                  <a:cubicBezTo>
                    <a:pt x="302" y="372"/>
                    <a:pt x="302" y="369"/>
                    <a:pt x="302" y="366"/>
                  </a:cubicBezTo>
                  <a:cubicBezTo>
                    <a:pt x="302" y="360"/>
                    <a:pt x="301" y="354"/>
                    <a:pt x="298" y="350"/>
                  </a:cubicBezTo>
                  <a:cubicBezTo>
                    <a:pt x="295" y="346"/>
                    <a:pt x="291" y="342"/>
                    <a:pt x="286" y="339"/>
                  </a:cubicBezTo>
                  <a:cubicBezTo>
                    <a:pt x="276" y="334"/>
                    <a:pt x="261" y="331"/>
                    <a:pt x="244" y="331"/>
                  </a:cubicBezTo>
                  <a:cubicBezTo>
                    <a:pt x="244" y="331"/>
                    <a:pt x="243" y="331"/>
                    <a:pt x="242" y="331"/>
                  </a:cubicBezTo>
                  <a:cubicBezTo>
                    <a:pt x="227" y="331"/>
                    <a:pt x="214" y="336"/>
                    <a:pt x="204" y="344"/>
                  </a:cubicBezTo>
                  <a:cubicBezTo>
                    <a:pt x="194" y="351"/>
                    <a:pt x="189" y="361"/>
                    <a:pt x="189" y="372"/>
                  </a:cubicBezTo>
                  <a:cubicBezTo>
                    <a:pt x="189" y="373"/>
                    <a:pt x="189" y="373"/>
                    <a:pt x="189" y="374"/>
                  </a:cubicBezTo>
                  <a:cubicBezTo>
                    <a:pt x="189" y="376"/>
                    <a:pt x="190" y="378"/>
                    <a:pt x="190" y="380"/>
                  </a:cubicBezTo>
                  <a:cubicBezTo>
                    <a:pt x="190" y="381"/>
                    <a:pt x="190" y="381"/>
                    <a:pt x="190" y="382"/>
                  </a:cubicBezTo>
                  <a:cubicBezTo>
                    <a:pt x="192" y="388"/>
                    <a:pt x="195" y="392"/>
                    <a:pt x="197" y="395"/>
                  </a:cubicBezTo>
                  <a:cubicBezTo>
                    <a:pt x="198" y="397"/>
                    <a:pt x="199" y="398"/>
                    <a:pt x="200" y="399"/>
                  </a:cubicBezTo>
                  <a:cubicBezTo>
                    <a:pt x="201" y="401"/>
                    <a:pt x="203" y="403"/>
                    <a:pt x="204" y="405"/>
                  </a:cubicBezTo>
                  <a:cubicBezTo>
                    <a:pt x="206" y="407"/>
                    <a:pt x="207" y="411"/>
                    <a:pt x="207" y="415"/>
                  </a:cubicBezTo>
                  <a:cubicBezTo>
                    <a:pt x="207" y="415"/>
                    <a:pt x="207" y="415"/>
                    <a:pt x="207" y="415"/>
                  </a:cubicBezTo>
                  <a:cubicBezTo>
                    <a:pt x="207" y="415"/>
                    <a:pt x="207" y="416"/>
                    <a:pt x="207" y="416"/>
                  </a:cubicBezTo>
                  <a:cubicBezTo>
                    <a:pt x="207" y="419"/>
                    <a:pt x="207" y="422"/>
                    <a:pt x="206" y="424"/>
                  </a:cubicBezTo>
                  <a:cubicBezTo>
                    <a:pt x="201" y="429"/>
                    <a:pt x="191" y="431"/>
                    <a:pt x="187" y="432"/>
                  </a:cubicBezTo>
                  <a:cubicBezTo>
                    <a:pt x="187" y="432"/>
                    <a:pt x="187" y="432"/>
                    <a:pt x="187" y="432"/>
                  </a:cubicBezTo>
                  <a:cubicBezTo>
                    <a:pt x="180" y="434"/>
                    <a:pt x="172" y="434"/>
                    <a:pt x="162" y="434"/>
                  </a:cubicBezTo>
                  <a:cubicBezTo>
                    <a:pt x="161" y="434"/>
                    <a:pt x="160" y="434"/>
                    <a:pt x="158" y="434"/>
                  </a:cubicBezTo>
                  <a:cubicBezTo>
                    <a:pt x="132" y="434"/>
                    <a:pt x="42" y="432"/>
                    <a:pt x="0" y="430"/>
                  </a:cubicBezTo>
                  <a:cubicBezTo>
                    <a:pt x="0" y="430"/>
                    <a:pt x="0" y="429"/>
                    <a:pt x="0" y="428"/>
                  </a:cubicBezTo>
                  <a:cubicBezTo>
                    <a:pt x="0" y="315"/>
                    <a:pt x="53" y="208"/>
                    <a:pt x="148" y="127"/>
                  </a:cubicBezTo>
                  <a:cubicBezTo>
                    <a:pt x="243" y="47"/>
                    <a:pt x="369" y="2"/>
                    <a:pt x="504" y="0"/>
                  </a:cubicBezTo>
                  <a:cubicBezTo>
                    <a:pt x="501" y="27"/>
                    <a:pt x="496" y="84"/>
                    <a:pt x="493" y="138"/>
                  </a:cubicBezTo>
                  <a:cubicBezTo>
                    <a:pt x="493" y="146"/>
                    <a:pt x="494" y="155"/>
                    <a:pt x="496" y="164"/>
                  </a:cubicBezTo>
                  <a:cubicBezTo>
                    <a:pt x="496" y="167"/>
                    <a:pt x="497" y="171"/>
                    <a:pt x="499" y="175"/>
                  </a:cubicBezTo>
                  <a:cubicBezTo>
                    <a:pt x="501" y="178"/>
                    <a:pt x="504" y="182"/>
                    <a:pt x="509" y="185"/>
                  </a:cubicBezTo>
                  <a:cubicBezTo>
                    <a:pt x="513" y="186"/>
                    <a:pt x="516" y="187"/>
                    <a:pt x="519" y="187"/>
                  </a:cubicBezTo>
                  <a:cubicBezTo>
                    <a:pt x="520" y="187"/>
                    <a:pt x="520" y="187"/>
                    <a:pt x="520" y="187"/>
                  </a:cubicBezTo>
                  <a:cubicBezTo>
                    <a:pt x="520" y="187"/>
                    <a:pt x="520" y="187"/>
                    <a:pt x="520" y="187"/>
                  </a:cubicBezTo>
                  <a:cubicBezTo>
                    <a:pt x="525" y="187"/>
                    <a:pt x="529" y="185"/>
                    <a:pt x="532" y="183"/>
                  </a:cubicBezTo>
                  <a:cubicBezTo>
                    <a:pt x="535" y="182"/>
                    <a:pt x="537" y="180"/>
                    <a:pt x="538" y="179"/>
                  </a:cubicBezTo>
                  <a:cubicBezTo>
                    <a:pt x="540" y="178"/>
                    <a:pt x="541" y="177"/>
                    <a:pt x="542" y="176"/>
                  </a:cubicBezTo>
                  <a:cubicBezTo>
                    <a:pt x="545" y="174"/>
                    <a:pt x="549" y="172"/>
                    <a:pt x="555" y="170"/>
                  </a:cubicBezTo>
                  <a:cubicBezTo>
                    <a:pt x="555" y="170"/>
                    <a:pt x="555" y="170"/>
                    <a:pt x="556" y="170"/>
                  </a:cubicBezTo>
                  <a:cubicBezTo>
                    <a:pt x="558" y="169"/>
                    <a:pt x="560" y="169"/>
                    <a:pt x="562" y="169"/>
                  </a:cubicBezTo>
                  <a:cubicBezTo>
                    <a:pt x="562" y="169"/>
                    <a:pt x="563" y="169"/>
                    <a:pt x="563" y="169"/>
                  </a:cubicBezTo>
                  <a:cubicBezTo>
                    <a:pt x="573" y="169"/>
                    <a:pt x="581" y="173"/>
                    <a:pt x="588" y="182"/>
                  </a:cubicBezTo>
                  <a:cubicBezTo>
                    <a:pt x="596" y="191"/>
                    <a:pt x="600" y="204"/>
                    <a:pt x="600" y="218"/>
                  </a:cubicBezTo>
                  <a:cubicBezTo>
                    <a:pt x="600" y="235"/>
                    <a:pt x="597" y="250"/>
                    <a:pt x="592" y="259"/>
                  </a:cubicBezTo>
                  <a:cubicBezTo>
                    <a:pt x="590" y="264"/>
                    <a:pt x="587" y="267"/>
                    <a:pt x="583" y="270"/>
                  </a:cubicBezTo>
                  <a:cubicBezTo>
                    <a:pt x="579" y="272"/>
                    <a:pt x="575" y="274"/>
                    <a:pt x="569" y="274"/>
                  </a:cubicBezTo>
                  <a:cubicBezTo>
                    <a:pt x="569" y="274"/>
                    <a:pt x="569" y="274"/>
                    <a:pt x="569" y="274"/>
                  </a:cubicBezTo>
                  <a:cubicBezTo>
                    <a:pt x="566" y="274"/>
                    <a:pt x="563" y="274"/>
                    <a:pt x="560" y="273"/>
                  </a:cubicBezTo>
                  <a:cubicBezTo>
                    <a:pt x="550" y="271"/>
                    <a:pt x="545" y="267"/>
                    <a:pt x="540" y="264"/>
                  </a:cubicBezTo>
                  <a:cubicBezTo>
                    <a:pt x="539" y="263"/>
                    <a:pt x="538" y="262"/>
                    <a:pt x="537" y="262"/>
                  </a:cubicBezTo>
                  <a:cubicBezTo>
                    <a:pt x="535" y="260"/>
                    <a:pt x="533" y="259"/>
                    <a:pt x="531" y="258"/>
                  </a:cubicBezTo>
                  <a:cubicBezTo>
                    <a:pt x="527" y="255"/>
                    <a:pt x="523" y="253"/>
                    <a:pt x="518" y="253"/>
                  </a:cubicBezTo>
                  <a:cubicBezTo>
                    <a:pt x="518" y="253"/>
                    <a:pt x="518" y="253"/>
                    <a:pt x="518" y="253"/>
                  </a:cubicBezTo>
                  <a:cubicBezTo>
                    <a:pt x="518" y="253"/>
                    <a:pt x="518" y="253"/>
                    <a:pt x="518" y="253"/>
                  </a:cubicBezTo>
                  <a:cubicBezTo>
                    <a:pt x="518" y="253"/>
                    <a:pt x="518" y="253"/>
                    <a:pt x="517" y="253"/>
                  </a:cubicBezTo>
                  <a:cubicBezTo>
                    <a:pt x="515" y="253"/>
                    <a:pt x="512" y="254"/>
                    <a:pt x="509" y="255"/>
                  </a:cubicBezTo>
                  <a:cubicBezTo>
                    <a:pt x="505" y="257"/>
                    <a:pt x="503" y="260"/>
                    <a:pt x="502" y="262"/>
                  </a:cubicBezTo>
                  <a:cubicBezTo>
                    <a:pt x="500" y="266"/>
                    <a:pt x="499" y="270"/>
                    <a:pt x="498" y="273"/>
                  </a:cubicBezTo>
                  <a:cubicBezTo>
                    <a:pt x="497" y="278"/>
                    <a:pt x="497" y="283"/>
                    <a:pt x="497" y="291"/>
                  </a:cubicBezTo>
                  <a:cubicBezTo>
                    <a:pt x="496" y="297"/>
                    <a:pt x="496" y="304"/>
                    <a:pt x="496" y="313"/>
                  </a:cubicBezTo>
                  <a:cubicBezTo>
                    <a:pt x="497" y="327"/>
                    <a:pt x="497" y="346"/>
                    <a:pt x="499" y="365"/>
                  </a:cubicBezTo>
                  <a:cubicBezTo>
                    <a:pt x="499" y="383"/>
                    <a:pt x="502" y="415"/>
                    <a:pt x="504" y="429"/>
                  </a:cubicBezTo>
                  <a:cubicBezTo>
                    <a:pt x="430" y="433"/>
                    <a:pt x="374" y="435"/>
                    <a:pt x="338" y="435"/>
                  </a:cubicBez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rgbClr val="FCFBF7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534774" y="1418828"/>
              <a:ext cx="1398786" cy="1398786"/>
            </a:xfrm>
            <a:custGeom>
              <a:avLst/>
              <a:gdLst>
                <a:gd name="T0" fmla="*/ 209 w 525"/>
                <a:gd name="T1" fmla="*/ 518 h 525"/>
                <a:gd name="T2" fmla="*/ 194 w 525"/>
                <a:gd name="T3" fmla="*/ 494 h 525"/>
                <a:gd name="T4" fmla="*/ 205 w 525"/>
                <a:gd name="T5" fmla="*/ 465 h 525"/>
                <a:gd name="T6" fmla="*/ 211 w 525"/>
                <a:gd name="T7" fmla="*/ 457 h 525"/>
                <a:gd name="T8" fmla="*/ 215 w 525"/>
                <a:gd name="T9" fmla="*/ 443 h 525"/>
                <a:gd name="T10" fmla="*/ 213 w 525"/>
                <a:gd name="T11" fmla="*/ 434 h 525"/>
                <a:gd name="T12" fmla="*/ 195 w 525"/>
                <a:gd name="T13" fmla="*/ 424 h 525"/>
                <a:gd name="T14" fmla="*/ 162 w 525"/>
                <a:gd name="T15" fmla="*/ 422 h 525"/>
                <a:gd name="T16" fmla="*/ 103 w 525"/>
                <a:gd name="T17" fmla="*/ 424 h 525"/>
                <a:gd name="T18" fmla="*/ 11 w 525"/>
                <a:gd name="T19" fmla="*/ 429 h 525"/>
                <a:gd name="T20" fmla="*/ 3 w 525"/>
                <a:gd name="T21" fmla="*/ 313 h 525"/>
                <a:gd name="T22" fmla="*/ 5 w 525"/>
                <a:gd name="T23" fmla="*/ 274 h 525"/>
                <a:gd name="T24" fmla="*/ 14 w 525"/>
                <a:gd name="T25" fmla="*/ 259 h 525"/>
                <a:gd name="T26" fmla="*/ 21 w 525"/>
                <a:gd name="T27" fmla="*/ 257 h 525"/>
                <a:gd name="T28" fmla="*/ 32 w 525"/>
                <a:gd name="T29" fmla="*/ 261 h 525"/>
                <a:gd name="T30" fmla="*/ 40 w 525"/>
                <a:gd name="T31" fmla="*/ 267 h 525"/>
                <a:gd name="T32" fmla="*/ 72 w 525"/>
                <a:gd name="T33" fmla="*/ 278 h 525"/>
                <a:gd name="T34" fmla="*/ 88 w 525"/>
                <a:gd name="T35" fmla="*/ 273 h 525"/>
                <a:gd name="T36" fmla="*/ 107 w 525"/>
                <a:gd name="T37" fmla="*/ 218 h 525"/>
                <a:gd name="T38" fmla="*/ 66 w 525"/>
                <a:gd name="T39" fmla="*/ 165 h 525"/>
                <a:gd name="T40" fmla="*/ 58 w 525"/>
                <a:gd name="T41" fmla="*/ 166 h 525"/>
                <a:gd name="T42" fmla="*/ 43 w 525"/>
                <a:gd name="T43" fmla="*/ 172 h 525"/>
                <a:gd name="T44" fmla="*/ 33 w 525"/>
                <a:gd name="T45" fmla="*/ 180 h 525"/>
                <a:gd name="T46" fmla="*/ 23 w 525"/>
                <a:gd name="T47" fmla="*/ 183 h 525"/>
                <a:gd name="T48" fmla="*/ 14 w 525"/>
                <a:gd name="T49" fmla="*/ 181 h 525"/>
                <a:gd name="T50" fmla="*/ 3 w 525"/>
                <a:gd name="T51" fmla="*/ 163 h 525"/>
                <a:gd name="T52" fmla="*/ 11 w 525"/>
                <a:gd name="T53" fmla="*/ 0 h 525"/>
                <a:gd name="T54" fmla="*/ 14 w 525"/>
                <a:gd name="T55" fmla="*/ 0 h 525"/>
                <a:gd name="T56" fmla="*/ 349 w 525"/>
                <a:gd name="T57" fmla="*/ 421 h 525"/>
                <a:gd name="T58" fmla="*/ 284 w 525"/>
                <a:gd name="T59" fmla="*/ 434 h 525"/>
                <a:gd name="T60" fmla="*/ 281 w 525"/>
                <a:gd name="T61" fmla="*/ 445 h 525"/>
                <a:gd name="T62" fmla="*/ 285 w 525"/>
                <a:gd name="T63" fmla="*/ 457 h 525"/>
                <a:gd name="T64" fmla="*/ 292 w 525"/>
                <a:gd name="T65" fmla="*/ 467 h 525"/>
                <a:gd name="T66" fmla="*/ 298 w 525"/>
                <a:gd name="T67" fmla="*/ 481 h 525"/>
                <a:gd name="T68" fmla="*/ 299 w 525"/>
                <a:gd name="T69" fmla="*/ 488 h 525"/>
                <a:gd name="T70" fmla="*/ 250 w 525"/>
                <a:gd name="T71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525">
                  <a:moveTo>
                    <a:pt x="248" y="525"/>
                  </a:moveTo>
                  <a:cubicBezTo>
                    <a:pt x="232" y="525"/>
                    <a:pt x="218" y="522"/>
                    <a:pt x="209" y="518"/>
                  </a:cubicBezTo>
                  <a:cubicBezTo>
                    <a:pt x="204" y="515"/>
                    <a:pt x="201" y="512"/>
                    <a:pt x="198" y="508"/>
                  </a:cubicBezTo>
                  <a:cubicBezTo>
                    <a:pt x="196" y="505"/>
                    <a:pt x="194" y="500"/>
                    <a:pt x="194" y="494"/>
                  </a:cubicBezTo>
                  <a:cubicBezTo>
                    <a:pt x="194" y="492"/>
                    <a:pt x="195" y="489"/>
                    <a:pt x="195" y="485"/>
                  </a:cubicBezTo>
                  <a:cubicBezTo>
                    <a:pt x="197" y="476"/>
                    <a:pt x="201" y="470"/>
                    <a:pt x="205" y="465"/>
                  </a:cubicBezTo>
                  <a:cubicBezTo>
                    <a:pt x="205" y="464"/>
                    <a:pt x="206" y="463"/>
                    <a:pt x="206" y="463"/>
                  </a:cubicBezTo>
                  <a:cubicBezTo>
                    <a:pt x="208" y="461"/>
                    <a:pt x="209" y="459"/>
                    <a:pt x="211" y="457"/>
                  </a:cubicBezTo>
                  <a:cubicBezTo>
                    <a:pt x="214" y="452"/>
                    <a:pt x="215" y="448"/>
                    <a:pt x="215" y="443"/>
                  </a:cubicBezTo>
                  <a:cubicBezTo>
                    <a:pt x="215" y="443"/>
                    <a:pt x="215" y="443"/>
                    <a:pt x="215" y="443"/>
                  </a:cubicBezTo>
                  <a:cubicBezTo>
                    <a:pt x="215" y="443"/>
                    <a:pt x="215" y="443"/>
                    <a:pt x="215" y="443"/>
                  </a:cubicBezTo>
                  <a:cubicBezTo>
                    <a:pt x="215" y="440"/>
                    <a:pt x="214" y="437"/>
                    <a:pt x="213" y="434"/>
                  </a:cubicBezTo>
                  <a:cubicBezTo>
                    <a:pt x="211" y="430"/>
                    <a:pt x="208" y="428"/>
                    <a:pt x="206" y="427"/>
                  </a:cubicBezTo>
                  <a:cubicBezTo>
                    <a:pt x="202" y="425"/>
                    <a:pt x="199" y="424"/>
                    <a:pt x="195" y="424"/>
                  </a:cubicBezTo>
                  <a:cubicBezTo>
                    <a:pt x="191" y="423"/>
                    <a:pt x="185" y="422"/>
                    <a:pt x="178" y="422"/>
                  </a:cubicBezTo>
                  <a:cubicBezTo>
                    <a:pt x="173" y="422"/>
                    <a:pt x="168" y="422"/>
                    <a:pt x="162" y="422"/>
                  </a:cubicBezTo>
                  <a:cubicBezTo>
                    <a:pt x="160" y="422"/>
                    <a:pt x="158" y="422"/>
                    <a:pt x="156" y="422"/>
                  </a:cubicBezTo>
                  <a:cubicBezTo>
                    <a:pt x="141" y="422"/>
                    <a:pt x="122" y="423"/>
                    <a:pt x="103" y="424"/>
                  </a:cubicBezTo>
                  <a:cubicBezTo>
                    <a:pt x="99" y="424"/>
                    <a:pt x="94" y="424"/>
                    <a:pt x="89" y="425"/>
                  </a:cubicBezTo>
                  <a:cubicBezTo>
                    <a:pt x="65" y="426"/>
                    <a:pt x="26" y="428"/>
                    <a:pt x="11" y="429"/>
                  </a:cubicBezTo>
                  <a:cubicBezTo>
                    <a:pt x="9" y="415"/>
                    <a:pt x="6" y="383"/>
                    <a:pt x="6" y="365"/>
                  </a:cubicBezTo>
                  <a:cubicBezTo>
                    <a:pt x="4" y="346"/>
                    <a:pt x="4" y="327"/>
                    <a:pt x="3" y="313"/>
                  </a:cubicBezTo>
                  <a:cubicBezTo>
                    <a:pt x="3" y="304"/>
                    <a:pt x="3" y="297"/>
                    <a:pt x="4" y="291"/>
                  </a:cubicBezTo>
                  <a:cubicBezTo>
                    <a:pt x="4" y="283"/>
                    <a:pt x="4" y="278"/>
                    <a:pt x="5" y="274"/>
                  </a:cubicBezTo>
                  <a:cubicBezTo>
                    <a:pt x="6" y="271"/>
                    <a:pt x="6" y="268"/>
                    <a:pt x="8" y="264"/>
                  </a:cubicBezTo>
                  <a:cubicBezTo>
                    <a:pt x="9" y="263"/>
                    <a:pt x="11" y="260"/>
                    <a:pt x="14" y="259"/>
                  </a:cubicBezTo>
                  <a:cubicBezTo>
                    <a:pt x="16" y="258"/>
                    <a:pt x="18" y="257"/>
                    <a:pt x="20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5" y="257"/>
                    <a:pt x="28" y="259"/>
                    <a:pt x="32" y="261"/>
                  </a:cubicBezTo>
                  <a:cubicBezTo>
                    <a:pt x="34" y="262"/>
                    <a:pt x="36" y="264"/>
                    <a:pt x="38" y="265"/>
                  </a:cubicBezTo>
                  <a:cubicBezTo>
                    <a:pt x="39" y="266"/>
                    <a:pt x="39" y="266"/>
                    <a:pt x="40" y="267"/>
                  </a:cubicBezTo>
                  <a:cubicBezTo>
                    <a:pt x="46" y="271"/>
                    <a:pt x="52" y="275"/>
                    <a:pt x="62" y="277"/>
                  </a:cubicBezTo>
                  <a:cubicBezTo>
                    <a:pt x="66" y="278"/>
                    <a:pt x="69" y="278"/>
                    <a:pt x="72" y="278"/>
                  </a:cubicBezTo>
                  <a:cubicBezTo>
                    <a:pt x="72" y="278"/>
                    <a:pt x="72" y="278"/>
                    <a:pt x="72" y="278"/>
                  </a:cubicBezTo>
                  <a:cubicBezTo>
                    <a:pt x="79" y="278"/>
                    <a:pt x="84" y="276"/>
                    <a:pt x="88" y="273"/>
                  </a:cubicBezTo>
                  <a:cubicBezTo>
                    <a:pt x="93" y="270"/>
                    <a:pt x="96" y="266"/>
                    <a:pt x="99" y="261"/>
                  </a:cubicBezTo>
                  <a:cubicBezTo>
                    <a:pt x="104" y="251"/>
                    <a:pt x="107" y="235"/>
                    <a:pt x="107" y="218"/>
                  </a:cubicBezTo>
                  <a:cubicBezTo>
                    <a:pt x="107" y="203"/>
                    <a:pt x="102" y="189"/>
                    <a:pt x="95" y="179"/>
                  </a:cubicBezTo>
                  <a:cubicBezTo>
                    <a:pt x="87" y="170"/>
                    <a:pt x="77" y="165"/>
                    <a:pt x="66" y="165"/>
                  </a:cubicBezTo>
                  <a:cubicBezTo>
                    <a:pt x="65" y="165"/>
                    <a:pt x="65" y="165"/>
                    <a:pt x="65" y="165"/>
                  </a:cubicBezTo>
                  <a:cubicBezTo>
                    <a:pt x="63" y="165"/>
                    <a:pt x="60" y="165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0" y="168"/>
                    <a:pt x="46" y="170"/>
                    <a:pt x="43" y="172"/>
                  </a:cubicBezTo>
                  <a:cubicBezTo>
                    <a:pt x="41" y="173"/>
                    <a:pt x="40" y="174"/>
                    <a:pt x="39" y="175"/>
                  </a:cubicBezTo>
                  <a:cubicBezTo>
                    <a:pt x="37" y="177"/>
                    <a:pt x="35" y="178"/>
                    <a:pt x="33" y="180"/>
                  </a:cubicBezTo>
                  <a:cubicBezTo>
                    <a:pt x="31" y="181"/>
                    <a:pt x="27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2" y="183"/>
                  </a:cubicBezTo>
                  <a:cubicBezTo>
                    <a:pt x="20" y="183"/>
                    <a:pt x="17" y="182"/>
                    <a:pt x="14" y="181"/>
                  </a:cubicBezTo>
                  <a:cubicBezTo>
                    <a:pt x="10" y="179"/>
                    <a:pt x="7" y="176"/>
                    <a:pt x="6" y="173"/>
                  </a:cubicBezTo>
                  <a:cubicBezTo>
                    <a:pt x="4" y="169"/>
                    <a:pt x="3" y="166"/>
                    <a:pt x="3" y="163"/>
                  </a:cubicBezTo>
                  <a:cubicBezTo>
                    <a:pt x="1" y="154"/>
                    <a:pt x="0" y="146"/>
                    <a:pt x="1" y="138"/>
                  </a:cubicBezTo>
                  <a:cubicBezTo>
                    <a:pt x="3" y="84"/>
                    <a:pt x="8" y="27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295" y="0"/>
                    <a:pt x="524" y="191"/>
                    <a:pt x="525" y="427"/>
                  </a:cubicBezTo>
                  <a:cubicBezTo>
                    <a:pt x="490" y="425"/>
                    <a:pt x="405" y="421"/>
                    <a:pt x="349" y="421"/>
                  </a:cubicBezTo>
                  <a:cubicBezTo>
                    <a:pt x="327" y="421"/>
                    <a:pt x="311" y="421"/>
                    <a:pt x="303" y="423"/>
                  </a:cubicBezTo>
                  <a:cubicBezTo>
                    <a:pt x="297" y="424"/>
                    <a:pt x="286" y="429"/>
                    <a:pt x="284" y="434"/>
                  </a:cubicBezTo>
                  <a:cubicBezTo>
                    <a:pt x="282" y="438"/>
                    <a:pt x="281" y="442"/>
                    <a:pt x="281" y="445"/>
                  </a:cubicBezTo>
                  <a:cubicBezTo>
                    <a:pt x="281" y="445"/>
                    <a:pt x="281" y="445"/>
                    <a:pt x="281" y="445"/>
                  </a:cubicBezTo>
                  <a:cubicBezTo>
                    <a:pt x="281" y="445"/>
                    <a:pt x="281" y="445"/>
                    <a:pt x="281" y="446"/>
                  </a:cubicBezTo>
                  <a:cubicBezTo>
                    <a:pt x="281" y="451"/>
                    <a:pt x="283" y="455"/>
                    <a:pt x="285" y="457"/>
                  </a:cubicBezTo>
                  <a:cubicBezTo>
                    <a:pt x="287" y="460"/>
                    <a:pt x="288" y="462"/>
                    <a:pt x="290" y="464"/>
                  </a:cubicBezTo>
                  <a:cubicBezTo>
                    <a:pt x="291" y="465"/>
                    <a:pt x="292" y="466"/>
                    <a:pt x="292" y="467"/>
                  </a:cubicBezTo>
                  <a:cubicBezTo>
                    <a:pt x="294" y="470"/>
                    <a:pt x="296" y="474"/>
                    <a:pt x="298" y="480"/>
                  </a:cubicBezTo>
                  <a:cubicBezTo>
                    <a:pt x="298" y="480"/>
                    <a:pt x="298" y="481"/>
                    <a:pt x="298" y="481"/>
                  </a:cubicBezTo>
                  <a:cubicBezTo>
                    <a:pt x="299" y="483"/>
                    <a:pt x="299" y="485"/>
                    <a:pt x="299" y="487"/>
                  </a:cubicBezTo>
                  <a:cubicBezTo>
                    <a:pt x="299" y="488"/>
                    <a:pt x="299" y="488"/>
                    <a:pt x="299" y="488"/>
                  </a:cubicBezTo>
                  <a:cubicBezTo>
                    <a:pt x="300" y="498"/>
                    <a:pt x="295" y="507"/>
                    <a:pt x="286" y="514"/>
                  </a:cubicBezTo>
                  <a:cubicBezTo>
                    <a:pt x="277" y="521"/>
                    <a:pt x="264" y="525"/>
                    <a:pt x="250" y="525"/>
                  </a:cubicBezTo>
                  <a:cubicBezTo>
                    <a:pt x="250" y="525"/>
                    <a:pt x="249" y="525"/>
                    <a:pt x="248" y="525"/>
                  </a:cubicBezTo>
                  <a:close/>
                </a:path>
              </a:pathLst>
            </a:custGeom>
            <a:solidFill>
              <a:srgbClr val="FCFBF7"/>
            </a:solidFill>
            <a:ln w="6350" cap="flat">
              <a:solidFill>
                <a:srgbClr val="EA5514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212695" y="2311118"/>
              <a:ext cx="1367201" cy="1388634"/>
            </a:xfrm>
            <a:custGeom>
              <a:avLst/>
              <a:gdLst>
                <a:gd name="T0" fmla="*/ 298 w 513"/>
                <a:gd name="T1" fmla="*/ 485 h 521"/>
                <a:gd name="T2" fmla="*/ 0 w 513"/>
                <a:gd name="T3" fmla="*/ 99 h 521"/>
                <a:gd name="T4" fmla="*/ 161 w 513"/>
                <a:gd name="T5" fmla="*/ 103 h 521"/>
                <a:gd name="T6" fmla="*/ 187 w 513"/>
                <a:gd name="T7" fmla="*/ 101 h 521"/>
                <a:gd name="T8" fmla="*/ 210 w 513"/>
                <a:gd name="T9" fmla="*/ 81 h 521"/>
                <a:gd name="T10" fmla="*/ 210 w 513"/>
                <a:gd name="T11" fmla="*/ 80 h 521"/>
                <a:gd name="T12" fmla="*/ 202 w 513"/>
                <a:gd name="T13" fmla="*/ 62 h 521"/>
                <a:gd name="T14" fmla="*/ 193 w 513"/>
                <a:gd name="T15" fmla="*/ 46 h 521"/>
                <a:gd name="T16" fmla="*/ 192 w 513"/>
                <a:gd name="T17" fmla="*/ 38 h 521"/>
                <a:gd name="T18" fmla="*/ 205 w 513"/>
                <a:gd name="T19" fmla="*/ 12 h 521"/>
                <a:gd name="T20" fmla="*/ 243 w 513"/>
                <a:gd name="T21" fmla="*/ 0 h 521"/>
                <a:gd name="T22" fmla="*/ 293 w 513"/>
                <a:gd name="T23" fmla="*/ 17 h 521"/>
                <a:gd name="T24" fmla="*/ 296 w 513"/>
                <a:gd name="T25" fmla="*/ 40 h 521"/>
                <a:gd name="T26" fmla="*/ 285 w 513"/>
                <a:gd name="T27" fmla="*/ 63 h 521"/>
                <a:gd name="T28" fmla="*/ 277 w 513"/>
                <a:gd name="T29" fmla="*/ 82 h 521"/>
                <a:gd name="T30" fmla="*/ 277 w 513"/>
                <a:gd name="T31" fmla="*/ 83 h 521"/>
                <a:gd name="T32" fmla="*/ 286 w 513"/>
                <a:gd name="T33" fmla="*/ 98 h 521"/>
                <a:gd name="T34" fmla="*/ 337 w 513"/>
                <a:gd name="T35" fmla="*/ 104 h 521"/>
                <a:gd name="T36" fmla="*/ 508 w 513"/>
                <a:gd name="T37" fmla="*/ 163 h 521"/>
                <a:gd name="T38" fmla="*/ 510 w 513"/>
                <a:gd name="T39" fmla="*/ 237 h 521"/>
                <a:gd name="T40" fmla="*/ 505 w 513"/>
                <a:gd name="T41" fmla="*/ 264 h 521"/>
                <a:gd name="T42" fmla="*/ 493 w 513"/>
                <a:gd name="T43" fmla="*/ 271 h 521"/>
                <a:gd name="T44" fmla="*/ 492 w 513"/>
                <a:gd name="T45" fmla="*/ 271 h 521"/>
                <a:gd name="T46" fmla="*/ 476 w 513"/>
                <a:gd name="T47" fmla="*/ 263 h 521"/>
                <a:gd name="T48" fmla="*/ 451 w 513"/>
                <a:gd name="T49" fmla="*/ 251 h 521"/>
                <a:gd name="T50" fmla="*/ 441 w 513"/>
                <a:gd name="T51" fmla="*/ 250 h 521"/>
                <a:gd name="T52" fmla="*/ 415 w 513"/>
                <a:gd name="T53" fmla="*/ 267 h 521"/>
                <a:gd name="T54" fmla="*/ 419 w 513"/>
                <a:gd name="T55" fmla="*/ 349 h 521"/>
                <a:gd name="T56" fmla="*/ 449 w 513"/>
                <a:gd name="T57" fmla="*/ 363 h 521"/>
                <a:gd name="T58" fmla="*/ 457 w 513"/>
                <a:gd name="T59" fmla="*/ 362 h 521"/>
                <a:gd name="T60" fmla="*/ 475 w 513"/>
                <a:gd name="T61" fmla="*/ 353 h 521"/>
                <a:gd name="T62" fmla="*/ 490 w 513"/>
                <a:gd name="T63" fmla="*/ 345 h 521"/>
                <a:gd name="T64" fmla="*/ 491 w 513"/>
                <a:gd name="T65" fmla="*/ 345 h 521"/>
                <a:gd name="T66" fmla="*/ 507 w 513"/>
                <a:gd name="T67" fmla="*/ 355 h 521"/>
                <a:gd name="T68" fmla="*/ 512 w 513"/>
                <a:gd name="T69" fmla="*/ 39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3" h="521">
                  <a:moveTo>
                    <a:pt x="503" y="521"/>
                  </a:moveTo>
                  <a:cubicBezTo>
                    <a:pt x="430" y="519"/>
                    <a:pt x="361" y="507"/>
                    <a:pt x="298" y="485"/>
                  </a:cubicBezTo>
                  <a:cubicBezTo>
                    <a:pt x="238" y="464"/>
                    <a:pt x="184" y="433"/>
                    <a:pt x="140" y="394"/>
                  </a:cubicBezTo>
                  <a:cubicBezTo>
                    <a:pt x="51" y="318"/>
                    <a:pt x="1" y="213"/>
                    <a:pt x="0" y="99"/>
                  </a:cubicBezTo>
                  <a:cubicBezTo>
                    <a:pt x="41" y="101"/>
                    <a:pt x="131" y="103"/>
                    <a:pt x="157" y="103"/>
                  </a:cubicBezTo>
                  <a:cubicBezTo>
                    <a:pt x="159" y="103"/>
                    <a:pt x="160" y="103"/>
                    <a:pt x="161" y="103"/>
                  </a:cubicBezTo>
                  <a:cubicBezTo>
                    <a:pt x="171" y="103"/>
                    <a:pt x="180" y="103"/>
                    <a:pt x="186" y="101"/>
                  </a:cubicBezTo>
                  <a:cubicBezTo>
                    <a:pt x="187" y="101"/>
                    <a:pt x="187" y="101"/>
                    <a:pt x="187" y="101"/>
                  </a:cubicBezTo>
                  <a:cubicBezTo>
                    <a:pt x="192" y="100"/>
                    <a:pt x="203" y="98"/>
                    <a:pt x="208" y="91"/>
                  </a:cubicBezTo>
                  <a:cubicBezTo>
                    <a:pt x="210" y="88"/>
                    <a:pt x="210" y="84"/>
                    <a:pt x="210" y="81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0" y="80"/>
                    <a:pt x="210" y="80"/>
                    <a:pt x="210" y="80"/>
                  </a:cubicBezTo>
                  <a:cubicBezTo>
                    <a:pt x="210" y="75"/>
                    <a:pt x="208" y="71"/>
                    <a:pt x="207" y="68"/>
                  </a:cubicBezTo>
                  <a:cubicBezTo>
                    <a:pt x="205" y="66"/>
                    <a:pt x="203" y="64"/>
                    <a:pt x="202" y="62"/>
                  </a:cubicBezTo>
                  <a:cubicBezTo>
                    <a:pt x="201" y="61"/>
                    <a:pt x="200" y="59"/>
                    <a:pt x="199" y="58"/>
                  </a:cubicBezTo>
                  <a:cubicBezTo>
                    <a:pt x="197" y="55"/>
                    <a:pt x="195" y="52"/>
                    <a:pt x="193" y="46"/>
                  </a:cubicBezTo>
                  <a:cubicBezTo>
                    <a:pt x="193" y="45"/>
                    <a:pt x="193" y="45"/>
                    <a:pt x="193" y="44"/>
                  </a:cubicBezTo>
                  <a:cubicBezTo>
                    <a:pt x="193" y="42"/>
                    <a:pt x="192" y="40"/>
                    <a:pt x="192" y="38"/>
                  </a:cubicBezTo>
                  <a:cubicBezTo>
                    <a:pt x="192" y="38"/>
                    <a:pt x="192" y="38"/>
                    <a:pt x="192" y="37"/>
                  </a:cubicBezTo>
                  <a:cubicBezTo>
                    <a:pt x="192" y="28"/>
                    <a:pt x="197" y="19"/>
                    <a:pt x="205" y="12"/>
                  </a:cubicBezTo>
                  <a:cubicBezTo>
                    <a:pt x="214" y="4"/>
                    <a:pt x="227" y="0"/>
                    <a:pt x="241" y="0"/>
                  </a:cubicBezTo>
                  <a:cubicBezTo>
                    <a:pt x="242" y="0"/>
                    <a:pt x="243" y="0"/>
                    <a:pt x="243" y="0"/>
                  </a:cubicBezTo>
                  <a:cubicBezTo>
                    <a:pt x="259" y="0"/>
                    <a:pt x="274" y="3"/>
                    <a:pt x="283" y="8"/>
                  </a:cubicBezTo>
                  <a:cubicBezTo>
                    <a:pt x="287" y="10"/>
                    <a:pt x="291" y="13"/>
                    <a:pt x="293" y="17"/>
                  </a:cubicBezTo>
                  <a:cubicBezTo>
                    <a:pt x="296" y="21"/>
                    <a:pt x="297" y="26"/>
                    <a:pt x="297" y="31"/>
                  </a:cubicBezTo>
                  <a:cubicBezTo>
                    <a:pt x="297" y="34"/>
                    <a:pt x="297" y="37"/>
                    <a:pt x="296" y="40"/>
                  </a:cubicBezTo>
                  <a:cubicBezTo>
                    <a:pt x="294" y="50"/>
                    <a:pt x="291" y="55"/>
                    <a:pt x="287" y="61"/>
                  </a:cubicBezTo>
                  <a:cubicBezTo>
                    <a:pt x="286" y="61"/>
                    <a:pt x="286" y="62"/>
                    <a:pt x="285" y="63"/>
                  </a:cubicBezTo>
                  <a:cubicBezTo>
                    <a:pt x="284" y="65"/>
                    <a:pt x="282" y="67"/>
                    <a:pt x="281" y="69"/>
                  </a:cubicBezTo>
                  <a:cubicBezTo>
                    <a:pt x="278" y="73"/>
                    <a:pt x="277" y="78"/>
                    <a:pt x="277" y="82"/>
                  </a:cubicBezTo>
                  <a:cubicBezTo>
                    <a:pt x="277" y="82"/>
                    <a:pt x="277" y="82"/>
                    <a:pt x="277" y="82"/>
                  </a:cubicBezTo>
                  <a:cubicBezTo>
                    <a:pt x="277" y="83"/>
                    <a:pt x="277" y="83"/>
                    <a:pt x="277" y="83"/>
                  </a:cubicBezTo>
                  <a:cubicBezTo>
                    <a:pt x="277" y="85"/>
                    <a:pt x="277" y="88"/>
                    <a:pt x="279" y="91"/>
                  </a:cubicBezTo>
                  <a:cubicBezTo>
                    <a:pt x="280" y="95"/>
                    <a:pt x="284" y="97"/>
                    <a:pt x="286" y="98"/>
                  </a:cubicBezTo>
                  <a:cubicBezTo>
                    <a:pt x="290" y="101"/>
                    <a:pt x="293" y="101"/>
                    <a:pt x="296" y="102"/>
                  </a:cubicBezTo>
                  <a:cubicBezTo>
                    <a:pt x="302" y="103"/>
                    <a:pt x="316" y="104"/>
                    <a:pt x="337" y="104"/>
                  </a:cubicBezTo>
                  <a:cubicBezTo>
                    <a:pt x="373" y="104"/>
                    <a:pt x="429" y="102"/>
                    <a:pt x="503" y="98"/>
                  </a:cubicBezTo>
                  <a:cubicBezTo>
                    <a:pt x="504" y="116"/>
                    <a:pt x="507" y="146"/>
                    <a:pt x="508" y="163"/>
                  </a:cubicBezTo>
                  <a:cubicBezTo>
                    <a:pt x="509" y="183"/>
                    <a:pt x="510" y="201"/>
                    <a:pt x="510" y="216"/>
                  </a:cubicBezTo>
                  <a:cubicBezTo>
                    <a:pt x="510" y="224"/>
                    <a:pt x="510" y="231"/>
                    <a:pt x="510" y="237"/>
                  </a:cubicBezTo>
                  <a:cubicBezTo>
                    <a:pt x="510" y="245"/>
                    <a:pt x="509" y="250"/>
                    <a:pt x="508" y="254"/>
                  </a:cubicBezTo>
                  <a:cubicBezTo>
                    <a:pt x="508" y="258"/>
                    <a:pt x="507" y="261"/>
                    <a:pt x="505" y="264"/>
                  </a:cubicBezTo>
                  <a:cubicBezTo>
                    <a:pt x="504" y="266"/>
                    <a:pt x="503" y="268"/>
                    <a:pt x="500" y="269"/>
                  </a:cubicBezTo>
                  <a:cubicBezTo>
                    <a:pt x="498" y="270"/>
                    <a:pt x="495" y="271"/>
                    <a:pt x="493" y="271"/>
                  </a:cubicBezTo>
                  <a:cubicBezTo>
                    <a:pt x="493" y="271"/>
                    <a:pt x="493" y="271"/>
                    <a:pt x="493" y="271"/>
                  </a:cubicBezTo>
                  <a:cubicBezTo>
                    <a:pt x="493" y="271"/>
                    <a:pt x="492" y="271"/>
                    <a:pt x="492" y="271"/>
                  </a:cubicBezTo>
                  <a:cubicBezTo>
                    <a:pt x="489" y="271"/>
                    <a:pt x="485" y="270"/>
                    <a:pt x="481" y="267"/>
                  </a:cubicBezTo>
                  <a:cubicBezTo>
                    <a:pt x="479" y="266"/>
                    <a:pt x="478" y="265"/>
                    <a:pt x="476" y="263"/>
                  </a:cubicBezTo>
                  <a:cubicBezTo>
                    <a:pt x="475" y="263"/>
                    <a:pt x="474" y="262"/>
                    <a:pt x="473" y="261"/>
                  </a:cubicBezTo>
                  <a:cubicBezTo>
                    <a:pt x="468" y="257"/>
                    <a:pt x="462" y="253"/>
                    <a:pt x="451" y="251"/>
                  </a:cubicBezTo>
                  <a:cubicBezTo>
                    <a:pt x="448" y="251"/>
                    <a:pt x="445" y="250"/>
                    <a:pt x="442" y="250"/>
                  </a:cubicBezTo>
                  <a:cubicBezTo>
                    <a:pt x="441" y="250"/>
                    <a:pt x="441" y="250"/>
                    <a:pt x="441" y="250"/>
                  </a:cubicBezTo>
                  <a:cubicBezTo>
                    <a:pt x="435" y="250"/>
                    <a:pt x="430" y="252"/>
                    <a:pt x="425" y="255"/>
                  </a:cubicBezTo>
                  <a:cubicBezTo>
                    <a:pt x="421" y="258"/>
                    <a:pt x="418" y="262"/>
                    <a:pt x="415" y="267"/>
                  </a:cubicBezTo>
                  <a:cubicBezTo>
                    <a:pt x="409" y="277"/>
                    <a:pt x="406" y="293"/>
                    <a:pt x="406" y="311"/>
                  </a:cubicBezTo>
                  <a:cubicBezTo>
                    <a:pt x="407" y="325"/>
                    <a:pt x="411" y="339"/>
                    <a:pt x="419" y="349"/>
                  </a:cubicBezTo>
                  <a:cubicBezTo>
                    <a:pt x="427" y="358"/>
                    <a:pt x="437" y="364"/>
                    <a:pt x="448" y="364"/>
                  </a:cubicBezTo>
                  <a:cubicBezTo>
                    <a:pt x="448" y="364"/>
                    <a:pt x="449" y="364"/>
                    <a:pt x="449" y="363"/>
                  </a:cubicBezTo>
                  <a:cubicBezTo>
                    <a:pt x="451" y="363"/>
                    <a:pt x="453" y="363"/>
                    <a:pt x="456" y="362"/>
                  </a:cubicBezTo>
                  <a:cubicBezTo>
                    <a:pt x="456" y="362"/>
                    <a:pt x="456" y="362"/>
                    <a:pt x="457" y="362"/>
                  </a:cubicBezTo>
                  <a:cubicBezTo>
                    <a:pt x="464" y="360"/>
                    <a:pt x="468" y="358"/>
                    <a:pt x="471" y="356"/>
                  </a:cubicBezTo>
                  <a:cubicBezTo>
                    <a:pt x="472" y="355"/>
                    <a:pt x="473" y="354"/>
                    <a:pt x="475" y="353"/>
                  </a:cubicBezTo>
                  <a:cubicBezTo>
                    <a:pt x="476" y="351"/>
                    <a:pt x="478" y="350"/>
                    <a:pt x="481" y="348"/>
                  </a:cubicBezTo>
                  <a:cubicBezTo>
                    <a:pt x="483" y="347"/>
                    <a:pt x="486" y="345"/>
                    <a:pt x="490" y="345"/>
                  </a:cubicBezTo>
                  <a:cubicBezTo>
                    <a:pt x="490" y="345"/>
                    <a:pt x="490" y="345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4" y="345"/>
                    <a:pt x="497" y="346"/>
                    <a:pt x="500" y="347"/>
                  </a:cubicBezTo>
                  <a:cubicBezTo>
                    <a:pt x="503" y="349"/>
                    <a:pt x="506" y="352"/>
                    <a:pt x="507" y="355"/>
                  </a:cubicBezTo>
                  <a:cubicBezTo>
                    <a:pt x="513" y="370"/>
                    <a:pt x="513" y="383"/>
                    <a:pt x="512" y="392"/>
                  </a:cubicBezTo>
                  <a:cubicBezTo>
                    <a:pt x="512" y="394"/>
                    <a:pt x="512" y="394"/>
                    <a:pt x="512" y="394"/>
                  </a:cubicBezTo>
                  <a:cubicBezTo>
                    <a:pt x="511" y="424"/>
                    <a:pt x="505" y="501"/>
                    <a:pt x="503" y="521"/>
                  </a:cubicBezTo>
                  <a:close/>
                </a:path>
              </a:pathLst>
            </a:custGeom>
            <a:solidFill>
              <a:srgbClr val="FCFBF7"/>
            </a:solidFill>
            <a:ln w="6350" cap="flat">
              <a:solidFill>
                <a:srgbClr val="EA5514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305779" y="2551394"/>
              <a:ext cx="1624397" cy="1316438"/>
            </a:xfrm>
            <a:custGeom>
              <a:avLst/>
              <a:gdLst>
                <a:gd name="T0" fmla="*/ 271 w 610"/>
                <a:gd name="T1" fmla="*/ 409 h 494"/>
                <a:gd name="T2" fmla="*/ 269 w 610"/>
                <a:gd name="T3" fmla="*/ 407 h 494"/>
                <a:gd name="T4" fmla="*/ 105 w 610"/>
                <a:gd name="T5" fmla="*/ 431 h 494"/>
                <a:gd name="T6" fmla="*/ 97 w 610"/>
                <a:gd name="T7" fmla="*/ 431 h 494"/>
                <a:gd name="T8" fmla="*/ 106 w 610"/>
                <a:gd name="T9" fmla="*/ 303 h 494"/>
                <a:gd name="T10" fmla="*/ 91 w 610"/>
                <a:gd name="T11" fmla="*/ 254 h 494"/>
                <a:gd name="T12" fmla="*/ 81 w 610"/>
                <a:gd name="T13" fmla="*/ 251 h 494"/>
                <a:gd name="T14" fmla="*/ 68 w 610"/>
                <a:gd name="T15" fmla="*/ 255 h 494"/>
                <a:gd name="T16" fmla="*/ 58 w 610"/>
                <a:gd name="T17" fmla="*/ 262 h 494"/>
                <a:gd name="T18" fmla="*/ 45 w 610"/>
                <a:gd name="T19" fmla="*/ 268 h 494"/>
                <a:gd name="T20" fmla="*/ 38 w 610"/>
                <a:gd name="T21" fmla="*/ 270 h 494"/>
                <a:gd name="T22" fmla="*/ 1 w 610"/>
                <a:gd name="T23" fmla="*/ 220 h 494"/>
                <a:gd name="T24" fmla="*/ 17 w 610"/>
                <a:gd name="T25" fmla="*/ 168 h 494"/>
                <a:gd name="T26" fmla="*/ 32 w 610"/>
                <a:gd name="T27" fmla="*/ 164 h 494"/>
                <a:gd name="T28" fmla="*/ 61 w 610"/>
                <a:gd name="T29" fmla="*/ 175 h 494"/>
                <a:gd name="T30" fmla="*/ 69 w 610"/>
                <a:gd name="T31" fmla="*/ 181 h 494"/>
                <a:gd name="T32" fmla="*/ 82 w 610"/>
                <a:gd name="T33" fmla="*/ 185 h 494"/>
                <a:gd name="T34" fmla="*/ 83 w 610"/>
                <a:gd name="T35" fmla="*/ 185 h 494"/>
                <a:gd name="T36" fmla="*/ 99 w 610"/>
                <a:gd name="T37" fmla="*/ 176 h 494"/>
                <a:gd name="T38" fmla="*/ 104 w 610"/>
                <a:gd name="T39" fmla="*/ 148 h 494"/>
                <a:gd name="T40" fmla="*/ 102 w 610"/>
                <a:gd name="T41" fmla="*/ 73 h 494"/>
                <a:gd name="T42" fmla="*/ 175 w 610"/>
                <a:gd name="T43" fmla="*/ 4 h 494"/>
                <a:gd name="T44" fmla="*/ 242 w 610"/>
                <a:gd name="T45" fmla="*/ 1 h 494"/>
                <a:gd name="T46" fmla="*/ 263 w 610"/>
                <a:gd name="T47" fmla="*/ 1 h 494"/>
                <a:gd name="T48" fmla="*/ 290 w 610"/>
                <a:gd name="T49" fmla="*/ 6 h 494"/>
                <a:gd name="T50" fmla="*/ 297 w 610"/>
                <a:gd name="T51" fmla="*/ 18 h 494"/>
                <a:gd name="T52" fmla="*/ 297 w 610"/>
                <a:gd name="T53" fmla="*/ 19 h 494"/>
                <a:gd name="T54" fmla="*/ 289 w 610"/>
                <a:gd name="T55" fmla="*/ 35 h 494"/>
                <a:gd name="T56" fmla="*/ 277 w 610"/>
                <a:gd name="T57" fmla="*/ 60 h 494"/>
                <a:gd name="T58" fmla="*/ 281 w 610"/>
                <a:gd name="T59" fmla="*/ 86 h 494"/>
                <a:gd name="T60" fmla="*/ 334 w 610"/>
                <a:gd name="T61" fmla="*/ 104 h 494"/>
                <a:gd name="T62" fmla="*/ 375 w 610"/>
                <a:gd name="T63" fmla="*/ 92 h 494"/>
                <a:gd name="T64" fmla="*/ 389 w 610"/>
                <a:gd name="T65" fmla="*/ 62 h 494"/>
                <a:gd name="T66" fmla="*/ 388 w 610"/>
                <a:gd name="T67" fmla="*/ 54 h 494"/>
                <a:gd name="T68" fmla="*/ 379 w 610"/>
                <a:gd name="T69" fmla="*/ 36 h 494"/>
                <a:gd name="T70" fmla="*/ 371 w 610"/>
                <a:gd name="T71" fmla="*/ 21 h 494"/>
                <a:gd name="T72" fmla="*/ 371 w 610"/>
                <a:gd name="T73" fmla="*/ 20 h 494"/>
                <a:gd name="T74" fmla="*/ 390 w 610"/>
                <a:gd name="T75" fmla="*/ 2 h 494"/>
                <a:gd name="T76" fmla="*/ 610 w 610"/>
                <a:gd name="T77" fmla="*/ 6 h 494"/>
                <a:gd name="T78" fmla="*/ 555 w 610"/>
                <a:gd name="T79" fmla="*/ 21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0" h="494">
                  <a:moveTo>
                    <a:pt x="231" y="494"/>
                  </a:moveTo>
                  <a:cubicBezTo>
                    <a:pt x="241" y="479"/>
                    <a:pt x="265" y="442"/>
                    <a:pt x="271" y="409"/>
                  </a:cubicBezTo>
                  <a:cubicBezTo>
                    <a:pt x="271" y="409"/>
                    <a:pt x="271" y="408"/>
                    <a:pt x="271" y="408"/>
                  </a:cubicBezTo>
                  <a:cubicBezTo>
                    <a:pt x="270" y="407"/>
                    <a:pt x="270" y="407"/>
                    <a:pt x="269" y="407"/>
                  </a:cubicBezTo>
                  <a:cubicBezTo>
                    <a:pt x="269" y="407"/>
                    <a:pt x="269" y="407"/>
                    <a:pt x="269" y="407"/>
                  </a:cubicBezTo>
                  <a:cubicBezTo>
                    <a:pt x="215" y="423"/>
                    <a:pt x="160" y="431"/>
                    <a:pt x="105" y="431"/>
                  </a:cubicBezTo>
                  <a:cubicBezTo>
                    <a:pt x="104" y="431"/>
                    <a:pt x="102" y="431"/>
                    <a:pt x="100" y="431"/>
                  </a:cubicBezTo>
                  <a:cubicBezTo>
                    <a:pt x="99" y="431"/>
                    <a:pt x="98" y="431"/>
                    <a:pt x="97" y="431"/>
                  </a:cubicBezTo>
                  <a:cubicBezTo>
                    <a:pt x="99" y="410"/>
                    <a:pt x="105" y="334"/>
                    <a:pt x="106" y="304"/>
                  </a:cubicBezTo>
                  <a:cubicBezTo>
                    <a:pt x="106" y="303"/>
                    <a:pt x="106" y="303"/>
                    <a:pt x="106" y="303"/>
                  </a:cubicBezTo>
                  <a:cubicBezTo>
                    <a:pt x="107" y="293"/>
                    <a:pt x="107" y="279"/>
                    <a:pt x="101" y="264"/>
                  </a:cubicBezTo>
                  <a:cubicBezTo>
                    <a:pt x="99" y="259"/>
                    <a:pt x="96" y="256"/>
                    <a:pt x="91" y="254"/>
                  </a:cubicBezTo>
                  <a:cubicBezTo>
                    <a:pt x="88" y="252"/>
                    <a:pt x="84" y="251"/>
                    <a:pt x="81" y="251"/>
                  </a:cubicBezTo>
                  <a:cubicBezTo>
                    <a:pt x="81" y="251"/>
                    <a:pt x="81" y="251"/>
                    <a:pt x="81" y="251"/>
                  </a:cubicBezTo>
                  <a:cubicBezTo>
                    <a:pt x="81" y="251"/>
                    <a:pt x="80" y="251"/>
                    <a:pt x="80" y="251"/>
                  </a:cubicBezTo>
                  <a:cubicBezTo>
                    <a:pt x="75" y="251"/>
                    <a:pt x="71" y="253"/>
                    <a:pt x="68" y="255"/>
                  </a:cubicBezTo>
                  <a:cubicBezTo>
                    <a:pt x="66" y="257"/>
                    <a:pt x="64" y="258"/>
                    <a:pt x="62" y="260"/>
                  </a:cubicBezTo>
                  <a:cubicBezTo>
                    <a:pt x="61" y="261"/>
                    <a:pt x="60" y="262"/>
                    <a:pt x="58" y="262"/>
                  </a:cubicBezTo>
                  <a:cubicBezTo>
                    <a:pt x="56" y="264"/>
                    <a:pt x="52" y="267"/>
                    <a:pt x="46" y="268"/>
                  </a:cubicBezTo>
                  <a:cubicBezTo>
                    <a:pt x="46" y="268"/>
                    <a:pt x="45" y="268"/>
                    <a:pt x="45" y="268"/>
                  </a:cubicBezTo>
                  <a:cubicBezTo>
                    <a:pt x="43" y="269"/>
                    <a:pt x="40" y="269"/>
                    <a:pt x="39" y="269"/>
                  </a:cubicBezTo>
                  <a:cubicBezTo>
                    <a:pt x="38" y="269"/>
                    <a:pt x="38" y="269"/>
                    <a:pt x="38" y="270"/>
                  </a:cubicBezTo>
                  <a:cubicBezTo>
                    <a:pt x="28" y="270"/>
                    <a:pt x="19" y="265"/>
                    <a:pt x="12" y="256"/>
                  </a:cubicBezTo>
                  <a:cubicBezTo>
                    <a:pt x="5" y="247"/>
                    <a:pt x="1" y="234"/>
                    <a:pt x="1" y="220"/>
                  </a:cubicBezTo>
                  <a:cubicBezTo>
                    <a:pt x="0" y="204"/>
                    <a:pt x="3" y="189"/>
                    <a:pt x="8" y="179"/>
                  </a:cubicBezTo>
                  <a:cubicBezTo>
                    <a:pt x="11" y="174"/>
                    <a:pt x="14" y="171"/>
                    <a:pt x="17" y="168"/>
                  </a:cubicBezTo>
                  <a:cubicBezTo>
                    <a:pt x="21" y="166"/>
                    <a:pt x="26" y="165"/>
                    <a:pt x="31" y="164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34" y="164"/>
                    <a:pt x="37" y="165"/>
                    <a:pt x="40" y="165"/>
                  </a:cubicBezTo>
                  <a:cubicBezTo>
                    <a:pt x="50" y="167"/>
                    <a:pt x="56" y="171"/>
                    <a:pt x="61" y="175"/>
                  </a:cubicBezTo>
                  <a:cubicBezTo>
                    <a:pt x="62" y="175"/>
                    <a:pt x="62" y="176"/>
                    <a:pt x="63" y="176"/>
                  </a:cubicBezTo>
                  <a:cubicBezTo>
                    <a:pt x="65" y="178"/>
                    <a:pt x="67" y="179"/>
                    <a:pt x="69" y="181"/>
                  </a:cubicBezTo>
                  <a:cubicBezTo>
                    <a:pt x="74" y="184"/>
                    <a:pt x="78" y="185"/>
                    <a:pt x="82" y="185"/>
                  </a:cubicBezTo>
                  <a:cubicBezTo>
                    <a:pt x="82" y="185"/>
                    <a:pt x="82" y="185"/>
                    <a:pt x="82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6" y="185"/>
                    <a:pt x="89" y="184"/>
                    <a:pt x="91" y="183"/>
                  </a:cubicBezTo>
                  <a:cubicBezTo>
                    <a:pt x="95" y="181"/>
                    <a:pt x="98" y="178"/>
                    <a:pt x="99" y="176"/>
                  </a:cubicBezTo>
                  <a:cubicBezTo>
                    <a:pt x="101" y="172"/>
                    <a:pt x="102" y="169"/>
                    <a:pt x="102" y="165"/>
                  </a:cubicBezTo>
                  <a:cubicBezTo>
                    <a:pt x="103" y="161"/>
                    <a:pt x="104" y="155"/>
                    <a:pt x="104" y="148"/>
                  </a:cubicBezTo>
                  <a:cubicBezTo>
                    <a:pt x="104" y="141"/>
                    <a:pt x="104" y="134"/>
                    <a:pt x="104" y="126"/>
                  </a:cubicBezTo>
                  <a:cubicBezTo>
                    <a:pt x="104" y="111"/>
                    <a:pt x="103" y="93"/>
                    <a:pt x="102" y="73"/>
                  </a:cubicBezTo>
                  <a:cubicBezTo>
                    <a:pt x="101" y="56"/>
                    <a:pt x="98" y="26"/>
                    <a:pt x="97" y="8"/>
                  </a:cubicBezTo>
                  <a:cubicBezTo>
                    <a:pt x="112" y="7"/>
                    <a:pt x="151" y="5"/>
                    <a:pt x="175" y="4"/>
                  </a:cubicBezTo>
                  <a:cubicBezTo>
                    <a:pt x="181" y="3"/>
                    <a:pt x="186" y="3"/>
                    <a:pt x="189" y="3"/>
                  </a:cubicBezTo>
                  <a:cubicBezTo>
                    <a:pt x="209" y="2"/>
                    <a:pt x="227" y="1"/>
                    <a:pt x="242" y="1"/>
                  </a:cubicBezTo>
                  <a:cubicBezTo>
                    <a:pt x="244" y="1"/>
                    <a:pt x="246" y="1"/>
                    <a:pt x="248" y="1"/>
                  </a:cubicBezTo>
                  <a:cubicBezTo>
                    <a:pt x="254" y="1"/>
                    <a:pt x="259" y="1"/>
                    <a:pt x="263" y="1"/>
                  </a:cubicBezTo>
                  <a:cubicBezTo>
                    <a:pt x="271" y="1"/>
                    <a:pt x="276" y="2"/>
                    <a:pt x="280" y="3"/>
                  </a:cubicBezTo>
                  <a:cubicBezTo>
                    <a:pt x="284" y="3"/>
                    <a:pt x="287" y="4"/>
                    <a:pt x="290" y="6"/>
                  </a:cubicBezTo>
                  <a:cubicBezTo>
                    <a:pt x="292" y="7"/>
                    <a:pt x="294" y="8"/>
                    <a:pt x="295" y="11"/>
                  </a:cubicBezTo>
                  <a:cubicBezTo>
                    <a:pt x="296" y="13"/>
                    <a:pt x="297" y="16"/>
                    <a:pt x="297" y="18"/>
                  </a:cubicBezTo>
                  <a:cubicBezTo>
                    <a:pt x="297" y="18"/>
                    <a:pt x="297" y="18"/>
                    <a:pt x="297" y="18"/>
                  </a:cubicBezTo>
                  <a:cubicBezTo>
                    <a:pt x="297" y="18"/>
                    <a:pt x="297" y="18"/>
                    <a:pt x="297" y="19"/>
                  </a:cubicBezTo>
                  <a:cubicBezTo>
                    <a:pt x="297" y="22"/>
                    <a:pt x="296" y="26"/>
                    <a:pt x="293" y="29"/>
                  </a:cubicBezTo>
                  <a:cubicBezTo>
                    <a:pt x="292" y="31"/>
                    <a:pt x="290" y="33"/>
                    <a:pt x="289" y="35"/>
                  </a:cubicBezTo>
                  <a:cubicBezTo>
                    <a:pt x="289" y="36"/>
                    <a:pt x="288" y="37"/>
                    <a:pt x="287" y="38"/>
                  </a:cubicBezTo>
                  <a:cubicBezTo>
                    <a:pt x="283" y="43"/>
                    <a:pt x="279" y="49"/>
                    <a:pt x="277" y="60"/>
                  </a:cubicBezTo>
                  <a:cubicBezTo>
                    <a:pt x="277" y="63"/>
                    <a:pt x="276" y="66"/>
                    <a:pt x="276" y="70"/>
                  </a:cubicBezTo>
                  <a:cubicBezTo>
                    <a:pt x="276" y="76"/>
                    <a:pt x="278" y="81"/>
                    <a:pt x="281" y="86"/>
                  </a:cubicBezTo>
                  <a:cubicBezTo>
                    <a:pt x="284" y="90"/>
                    <a:pt x="288" y="93"/>
                    <a:pt x="293" y="96"/>
                  </a:cubicBezTo>
                  <a:cubicBezTo>
                    <a:pt x="303" y="101"/>
                    <a:pt x="317" y="104"/>
                    <a:pt x="334" y="104"/>
                  </a:cubicBezTo>
                  <a:cubicBezTo>
                    <a:pt x="335" y="104"/>
                    <a:pt x="336" y="104"/>
                    <a:pt x="336" y="104"/>
                  </a:cubicBezTo>
                  <a:cubicBezTo>
                    <a:pt x="351" y="104"/>
                    <a:pt x="365" y="100"/>
                    <a:pt x="375" y="92"/>
                  </a:cubicBezTo>
                  <a:cubicBezTo>
                    <a:pt x="384" y="84"/>
                    <a:pt x="390" y="74"/>
                    <a:pt x="390" y="63"/>
                  </a:cubicBezTo>
                  <a:cubicBezTo>
                    <a:pt x="390" y="63"/>
                    <a:pt x="390" y="62"/>
                    <a:pt x="389" y="62"/>
                  </a:cubicBezTo>
                  <a:cubicBezTo>
                    <a:pt x="389" y="60"/>
                    <a:pt x="389" y="58"/>
                    <a:pt x="388" y="55"/>
                  </a:cubicBezTo>
                  <a:cubicBezTo>
                    <a:pt x="388" y="55"/>
                    <a:pt x="388" y="54"/>
                    <a:pt x="388" y="54"/>
                  </a:cubicBezTo>
                  <a:cubicBezTo>
                    <a:pt x="386" y="47"/>
                    <a:pt x="384" y="43"/>
                    <a:pt x="382" y="40"/>
                  </a:cubicBezTo>
                  <a:cubicBezTo>
                    <a:pt x="381" y="39"/>
                    <a:pt x="380" y="37"/>
                    <a:pt x="379" y="36"/>
                  </a:cubicBezTo>
                  <a:cubicBezTo>
                    <a:pt x="377" y="34"/>
                    <a:pt x="376" y="33"/>
                    <a:pt x="374" y="30"/>
                  </a:cubicBezTo>
                  <a:cubicBezTo>
                    <a:pt x="373" y="28"/>
                    <a:pt x="371" y="25"/>
                    <a:pt x="371" y="21"/>
                  </a:cubicBezTo>
                  <a:cubicBezTo>
                    <a:pt x="371" y="21"/>
                    <a:pt x="371" y="20"/>
                    <a:pt x="371" y="2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17"/>
                    <a:pt x="372" y="14"/>
                    <a:pt x="373" y="11"/>
                  </a:cubicBezTo>
                  <a:cubicBezTo>
                    <a:pt x="375" y="8"/>
                    <a:pt x="385" y="2"/>
                    <a:pt x="390" y="2"/>
                  </a:cubicBezTo>
                  <a:cubicBezTo>
                    <a:pt x="398" y="0"/>
                    <a:pt x="413" y="0"/>
                    <a:pt x="435" y="0"/>
                  </a:cubicBezTo>
                  <a:cubicBezTo>
                    <a:pt x="491" y="0"/>
                    <a:pt x="576" y="4"/>
                    <a:pt x="610" y="6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10" y="78"/>
                    <a:pt x="591" y="150"/>
                    <a:pt x="555" y="216"/>
                  </a:cubicBezTo>
                  <a:cubicBezTo>
                    <a:pt x="493" y="328"/>
                    <a:pt x="384" y="421"/>
                    <a:pt x="231" y="494"/>
                  </a:cubicBez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rgbClr val="FCFBF7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00558" y="3939108"/>
            <a:ext cx="858449" cy="724210"/>
            <a:chOff x="3985412" y="3838503"/>
            <a:chExt cx="858449" cy="724210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1" name="Freeform 9"/>
            <p:cNvSpPr/>
            <p:nvPr/>
          </p:nvSpPr>
          <p:spPr bwMode="auto">
            <a:xfrm>
              <a:off x="4063247" y="3838503"/>
              <a:ext cx="143263" cy="154543"/>
            </a:xfrm>
            <a:custGeom>
              <a:avLst/>
              <a:gdLst>
                <a:gd name="T0" fmla="*/ 6 w 54"/>
                <a:gd name="T1" fmla="*/ 38 h 58"/>
                <a:gd name="T2" fmla="*/ 27 w 54"/>
                <a:gd name="T3" fmla="*/ 58 h 58"/>
                <a:gd name="T4" fmla="*/ 48 w 54"/>
                <a:gd name="T5" fmla="*/ 37 h 58"/>
                <a:gd name="T6" fmla="*/ 53 w 54"/>
                <a:gd name="T7" fmla="*/ 28 h 58"/>
                <a:gd name="T8" fmla="*/ 50 w 54"/>
                <a:gd name="T9" fmla="*/ 24 h 58"/>
                <a:gd name="T10" fmla="*/ 27 w 54"/>
                <a:gd name="T11" fmla="*/ 0 h 58"/>
                <a:gd name="T12" fmla="*/ 4 w 54"/>
                <a:gd name="T13" fmla="*/ 24 h 58"/>
                <a:gd name="T14" fmla="*/ 0 w 54"/>
                <a:gd name="T15" fmla="*/ 28 h 58"/>
                <a:gd name="T16" fmla="*/ 6 w 54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8">
                  <a:moveTo>
                    <a:pt x="6" y="38"/>
                  </a:moveTo>
                  <a:cubicBezTo>
                    <a:pt x="9" y="48"/>
                    <a:pt x="16" y="58"/>
                    <a:pt x="27" y="58"/>
                  </a:cubicBezTo>
                  <a:cubicBezTo>
                    <a:pt x="38" y="58"/>
                    <a:pt x="45" y="48"/>
                    <a:pt x="48" y="37"/>
                  </a:cubicBezTo>
                  <a:cubicBezTo>
                    <a:pt x="52" y="36"/>
                    <a:pt x="54" y="31"/>
                    <a:pt x="53" y="28"/>
                  </a:cubicBezTo>
                  <a:cubicBezTo>
                    <a:pt x="53" y="26"/>
                    <a:pt x="52" y="24"/>
                    <a:pt x="50" y="24"/>
                  </a:cubicBezTo>
                  <a:cubicBezTo>
                    <a:pt x="49" y="10"/>
                    <a:pt x="40" y="0"/>
                    <a:pt x="27" y="0"/>
                  </a:cubicBezTo>
                  <a:cubicBezTo>
                    <a:pt x="14" y="0"/>
                    <a:pt x="5" y="10"/>
                    <a:pt x="4" y="24"/>
                  </a:cubicBezTo>
                  <a:cubicBezTo>
                    <a:pt x="2" y="24"/>
                    <a:pt x="1" y="25"/>
                    <a:pt x="0" y="28"/>
                  </a:cubicBezTo>
                  <a:cubicBezTo>
                    <a:pt x="0" y="32"/>
                    <a:pt x="2" y="37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985412" y="3969357"/>
              <a:ext cx="469270" cy="591100"/>
            </a:xfrm>
            <a:custGeom>
              <a:avLst/>
              <a:gdLst>
                <a:gd name="T0" fmla="*/ 127 w 176"/>
                <a:gd name="T1" fmla="*/ 66 h 222"/>
                <a:gd name="T2" fmla="*/ 153 w 176"/>
                <a:gd name="T3" fmla="*/ 40 h 222"/>
                <a:gd name="T4" fmla="*/ 174 w 176"/>
                <a:gd name="T5" fmla="*/ 5 h 222"/>
                <a:gd name="T6" fmla="*/ 170 w 176"/>
                <a:gd name="T7" fmla="*/ 1 h 222"/>
                <a:gd name="T8" fmla="*/ 139 w 176"/>
                <a:gd name="T9" fmla="*/ 26 h 222"/>
                <a:gd name="T10" fmla="*/ 124 w 176"/>
                <a:gd name="T11" fmla="*/ 42 h 222"/>
                <a:gd name="T12" fmla="*/ 111 w 176"/>
                <a:gd name="T13" fmla="*/ 43 h 222"/>
                <a:gd name="T14" fmla="*/ 94 w 176"/>
                <a:gd name="T15" fmla="*/ 24 h 222"/>
                <a:gd name="T16" fmla="*/ 93 w 176"/>
                <a:gd name="T17" fmla="*/ 22 h 222"/>
                <a:gd name="T18" fmla="*/ 78 w 176"/>
                <a:gd name="T19" fmla="*/ 14 h 222"/>
                <a:gd name="T20" fmla="*/ 71 w 176"/>
                <a:gd name="T21" fmla="*/ 13 h 222"/>
                <a:gd name="T22" fmla="*/ 62 w 176"/>
                <a:gd name="T23" fmla="*/ 44 h 222"/>
                <a:gd name="T24" fmla="*/ 61 w 176"/>
                <a:gd name="T25" fmla="*/ 19 h 222"/>
                <a:gd name="T26" fmla="*/ 54 w 176"/>
                <a:gd name="T27" fmla="*/ 15 h 222"/>
                <a:gd name="T28" fmla="*/ 53 w 176"/>
                <a:gd name="T29" fmla="*/ 25 h 222"/>
                <a:gd name="T30" fmla="*/ 41 w 176"/>
                <a:gd name="T31" fmla="*/ 13 h 222"/>
                <a:gd name="T32" fmla="*/ 41 w 176"/>
                <a:gd name="T33" fmla="*/ 13 h 222"/>
                <a:gd name="T34" fmla="*/ 15 w 176"/>
                <a:gd name="T35" fmla="*/ 22 h 222"/>
                <a:gd name="T36" fmla="*/ 2 w 176"/>
                <a:gd name="T37" fmla="*/ 110 h 222"/>
                <a:gd name="T38" fmla="*/ 21 w 176"/>
                <a:gd name="T39" fmla="*/ 112 h 222"/>
                <a:gd name="T40" fmla="*/ 26 w 176"/>
                <a:gd name="T41" fmla="*/ 45 h 222"/>
                <a:gd name="T42" fmla="*/ 26 w 176"/>
                <a:gd name="T43" fmla="*/ 105 h 222"/>
                <a:gd name="T44" fmla="*/ 26 w 176"/>
                <a:gd name="T45" fmla="*/ 209 h 222"/>
                <a:gd name="T46" fmla="*/ 39 w 176"/>
                <a:gd name="T47" fmla="*/ 222 h 222"/>
                <a:gd name="T48" fmla="*/ 52 w 176"/>
                <a:gd name="T49" fmla="*/ 209 h 222"/>
                <a:gd name="T50" fmla="*/ 59 w 176"/>
                <a:gd name="T51" fmla="*/ 122 h 222"/>
                <a:gd name="T52" fmla="*/ 72 w 176"/>
                <a:gd name="T53" fmla="*/ 222 h 222"/>
                <a:gd name="T54" fmla="*/ 72 w 176"/>
                <a:gd name="T55" fmla="*/ 222 h 222"/>
                <a:gd name="T56" fmla="*/ 85 w 176"/>
                <a:gd name="T57" fmla="*/ 112 h 222"/>
                <a:gd name="T58" fmla="*/ 86 w 176"/>
                <a:gd name="T59" fmla="*/ 45 h 222"/>
                <a:gd name="T60" fmla="*/ 86 w 176"/>
                <a:gd name="T61" fmla="*/ 44 h 222"/>
                <a:gd name="T62" fmla="*/ 102 w 176"/>
                <a:gd name="T63" fmla="*/ 63 h 222"/>
                <a:gd name="T64" fmla="*/ 108 w 176"/>
                <a:gd name="T65" fmla="*/ 69 h 222"/>
                <a:gd name="T66" fmla="*/ 113 w 176"/>
                <a:gd name="T67" fmla="*/ 71 h 222"/>
                <a:gd name="T68" fmla="*/ 116 w 176"/>
                <a:gd name="T69" fmla="*/ 72 h 222"/>
                <a:gd name="T70" fmla="*/ 122 w 176"/>
                <a:gd name="T71" fmla="*/ 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22">
                  <a:moveTo>
                    <a:pt x="122" y="70"/>
                  </a:moveTo>
                  <a:cubicBezTo>
                    <a:pt x="124" y="69"/>
                    <a:pt x="125" y="68"/>
                    <a:pt x="127" y="66"/>
                  </a:cubicBezTo>
                  <a:cubicBezTo>
                    <a:pt x="130" y="64"/>
                    <a:pt x="132" y="61"/>
                    <a:pt x="135" y="59"/>
                  </a:cubicBezTo>
                  <a:cubicBezTo>
                    <a:pt x="144" y="50"/>
                    <a:pt x="153" y="40"/>
                    <a:pt x="153" y="40"/>
                  </a:cubicBezTo>
                  <a:cubicBezTo>
                    <a:pt x="157" y="36"/>
                    <a:pt x="157" y="30"/>
                    <a:pt x="153" y="2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6" y="4"/>
                    <a:pt x="176" y="2"/>
                    <a:pt x="174" y="1"/>
                  </a:cubicBezTo>
                  <a:cubicBezTo>
                    <a:pt x="173" y="0"/>
                    <a:pt x="171" y="0"/>
                    <a:pt x="170" y="1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4" y="23"/>
                    <a:pt x="141" y="24"/>
                    <a:pt x="139" y="26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7" y="28"/>
                    <a:pt x="131" y="35"/>
                    <a:pt x="124" y="42"/>
                  </a:cubicBezTo>
                  <a:cubicBezTo>
                    <a:pt x="121" y="45"/>
                    <a:pt x="119" y="47"/>
                    <a:pt x="116" y="49"/>
                  </a:cubicBezTo>
                  <a:cubicBezTo>
                    <a:pt x="115" y="47"/>
                    <a:pt x="113" y="45"/>
                    <a:pt x="111" y="43"/>
                  </a:cubicBezTo>
                  <a:cubicBezTo>
                    <a:pt x="107" y="38"/>
                    <a:pt x="102" y="33"/>
                    <a:pt x="99" y="29"/>
                  </a:cubicBezTo>
                  <a:cubicBezTo>
                    <a:pt x="97" y="27"/>
                    <a:pt x="95" y="25"/>
                    <a:pt x="94" y="24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19"/>
                    <a:pt x="88" y="17"/>
                    <a:pt x="78" y="14"/>
                  </a:cubicBezTo>
                  <a:cubicBezTo>
                    <a:pt x="75" y="14"/>
                    <a:pt x="73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7"/>
                    <a:pt x="69" y="29"/>
                    <a:pt x="62" y="44"/>
                  </a:cubicBezTo>
                  <a:cubicBezTo>
                    <a:pt x="61" y="34"/>
                    <a:pt x="59" y="26"/>
                    <a:pt x="59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6"/>
                    <a:pt x="51" y="34"/>
                    <a:pt x="50" y="44"/>
                  </a:cubicBezTo>
                  <a:cubicBezTo>
                    <a:pt x="43" y="29"/>
                    <a:pt x="41" y="17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38" y="13"/>
                    <a:pt x="37" y="14"/>
                    <a:pt x="35" y="15"/>
                  </a:cubicBezTo>
                  <a:cubicBezTo>
                    <a:pt x="29" y="17"/>
                    <a:pt x="20" y="20"/>
                    <a:pt x="15" y="22"/>
                  </a:cubicBezTo>
                  <a:cubicBezTo>
                    <a:pt x="13" y="25"/>
                    <a:pt x="4" y="37"/>
                    <a:pt x="1" y="75"/>
                  </a:cubicBezTo>
                  <a:cubicBezTo>
                    <a:pt x="0" y="87"/>
                    <a:pt x="2" y="110"/>
                    <a:pt x="2" y="110"/>
                  </a:cubicBezTo>
                  <a:cubicBezTo>
                    <a:pt x="4" y="117"/>
                    <a:pt x="4" y="122"/>
                    <a:pt x="11" y="122"/>
                  </a:cubicBezTo>
                  <a:cubicBezTo>
                    <a:pt x="18" y="122"/>
                    <a:pt x="21" y="117"/>
                    <a:pt x="21" y="112"/>
                  </a:cubicBezTo>
                  <a:cubicBezTo>
                    <a:pt x="21" y="112"/>
                    <a:pt x="19" y="93"/>
                    <a:pt x="20" y="77"/>
                  </a:cubicBezTo>
                  <a:cubicBezTo>
                    <a:pt x="20" y="64"/>
                    <a:pt x="24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8"/>
                    <a:pt x="26" y="110"/>
                    <a:pt x="26" y="112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6" y="216"/>
                    <a:pt x="32" y="222"/>
                    <a:pt x="39" y="222"/>
                  </a:cubicBezTo>
                  <a:cubicBezTo>
                    <a:pt x="39" y="222"/>
                    <a:pt x="39" y="222"/>
                    <a:pt x="39" y="222"/>
                  </a:cubicBezTo>
                  <a:cubicBezTo>
                    <a:pt x="39" y="222"/>
                    <a:pt x="39" y="222"/>
                    <a:pt x="39" y="222"/>
                  </a:cubicBezTo>
                  <a:cubicBezTo>
                    <a:pt x="47" y="222"/>
                    <a:pt x="52" y="216"/>
                    <a:pt x="52" y="209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6"/>
                    <a:pt x="65" y="222"/>
                    <a:pt x="72" y="222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9" y="222"/>
                    <a:pt x="85" y="216"/>
                    <a:pt x="85" y="209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110"/>
                    <a:pt x="86" y="108"/>
                    <a:pt x="86" y="10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4"/>
                  </a:cubicBezTo>
                  <a:cubicBezTo>
                    <a:pt x="87" y="47"/>
                    <a:pt x="89" y="49"/>
                    <a:pt x="91" y="51"/>
                  </a:cubicBezTo>
                  <a:cubicBezTo>
                    <a:pt x="95" y="55"/>
                    <a:pt x="98" y="59"/>
                    <a:pt x="102" y="63"/>
                  </a:cubicBezTo>
                  <a:cubicBezTo>
                    <a:pt x="103" y="65"/>
                    <a:pt x="105" y="66"/>
                    <a:pt x="106" y="67"/>
                  </a:cubicBezTo>
                  <a:cubicBezTo>
                    <a:pt x="107" y="68"/>
                    <a:pt x="108" y="69"/>
                    <a:pt x="108" y="69"/>
                  </a:cubicBezTo>
                  <a:cubicBezTo>
                    <a:pt x="109" y="69"/>
                    <a:pt x="109" y="70"/>
                    <a:pt x="110" y="70"/>
                  </a:cubicBezTo>
                  <a:cubicBezTo>
                    <a:pt x="110" y="71"/>
                    <a:pt x="111" y="71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4" y="72"/>
                    <a:pt x="115" y="72"/>
                    <a:pt x="116" y="72"/>
                  </a:cubicBezTo>
                  <a:cubicBezTo>
                    <a:pt x="117" y="72"/>
                    <a:pt x="118" y="71"/>
                    <a:pt x="119" y="71"/>
                  </a:cubicBezTo>
                  <a:cubicBezTo>
                    <a:pt x="120" y="71"/>
                    <a:pt x="121" y="70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4296755" y="3852039"/>
              <a:ext cx="547106" cy="710674"/>
            </a:xfrm>
            <a:custGeom>
              <a:avLst/>
              <a:gdLst>
                <a:gd name="T0" fmla="*/ 198 w 205"/>
                <a:gd name="T1" fmla="*/ 17 h 267"/>
                <a:gd name="T2" fmla="*/ 205 w 205"/>
                <a:gd name="T3" fmla="*/ 10 h 267"/>
                <a:gd name="T4" fmla="*/ 205 w 205"/>
                <a:gd name="T5" fmla="*/ 8 h 267"/>
                <a:gd name="T6" fmla="*/ 198 w 205"/>
                <a:gd name="T7" fmla="*/ 0 h 267"/>
                <a:gd name="T8" fmla="*/ 8 w 205"/>
                <a:gd name="T9" fmla="*/ 0 h 267"/>
                <a:gd name="T10" fmla="*/ 0 w 205"/>
                <a:gd name="T11" fmla="*/ 8 h 267"/>
                <a:gd name="T12" fmla="*/ 0 w 205"/>
                <a:gd name="T13" fmla="*/ 10 h 267"/>
                <a:gd name="T14" fmla="*/ 8 w 205"/>
                <a:gd name="T15" fmla="*/ 17 h 267"/>
                <a:gd name="T16" fmla="*/ 12 w 205"/>
                <a:gd name="T17" fmla="*/ 17 h 267"/>
                <a:gd name="T18" fmla="*/ 12 w 205"/>
                <a:gd name="T19" fmla="*/ 75 h 267"/>
                <a:gd name="T20" fmla="*/ 18 w 205"/>
                <a:gd name="T21" fmla="*/ 68 h 267"/>
                <a:gd name="T22" fmla="*/ 18 w 205"/>
                <a:gd name="T23" fmla="*/ 67 h 267"/>
                <a:gd name="T24" fmla="*/ 20 w 205"/>
                <a:gd name="T25" fmla="*/ 66 h 267"/>
                <a:gd name="T26" fmla="*/ 20 w 205"/>
                <a:gd name="T27" fmla="*/ 17 h 267"/>
                <a:gd name="T28" fmla="*/ 185 w 205"/>
                <a:gd name="T29" fmla="*/ 17 h 267"/>
                <a:gd name="T30" fmla="*/ 185 w 205"/>
                <a:gd name="T31" fmla="*/ 141 h 267"/>
                <a:gd name="T32" fmla="*/ 20 w 205"/>
                <a:gd name="T33" fmla="*/ 141 h 267"/>
                <a:gd name="T34" fmla="*/ 20 w 205"/>
                <a:gd name="T35" fmla="*/ 107 h 267"/>
                <a:gd name="T36" fmla="*/ 13 w 205"/>
                <a:gd name="T37" fmla="*/ 114 h 267"/>
                <a:gd name="T38" fmla="*/ 12 w 205"/>
                <a:gd name="T39" fmla="*/ 114 h 267"/>
                <a:gd name="T40" fmla="*/ 12 w 205"/>
                <a:gd name="T41" fmla="*/ 141 h 267"/>
                <a:gd name="T42" fmla="*/ 8 w 205"/>
                <a:gd name="T43" fmla="*/ 141 h 267"/>
                <a:gd name="T44" fmla="*/ 0 w 205"/>
                <a:gd name="T45" fmla="*/ 149 h 267"/>
                <a:gd name="T46" fmla="*/ 0 w 205"/>
                <a:gd name="T47" fmla="*/ 151 h 267"/>
                <a:gd name="T48" fmla="*/ 8 w 205"/>
                <a:gd name="T49" fmla="*/ 158 h 267"/>
                <a:gd name="T50" fmla="*/ 96 w 205"/>
                <a:gd name="T51" fmla="*/ 158 h 267"/>
                <a:gd name="T52" fmla="*/ 96 w 205"/>
                <a:gd name="T53" fmla="*/ 208 h 267"/>
                <a:gd name="T54" fmla="*/ 95 w 205"/>
                <a:gd name="T55" fmla="*/ 209 h 267"/>
                <a:gd name="T56" fmla="*/ 49 w 205"/>
                <a:gd name="T57" fmla="*/ 255 h 267"/>
                <a:gd name="T58" fmla="*/ 49 w 205"/>
                <a:gd name="T59" fmla="*/ 262 h 267"/>
                <a:gd name="T60" fmla="*/ 52 w 205"/>
                <a:gd name="T61" fmla="*/ 265 h 267"/>
                <a:gd name="T62" fmla="*/ 59 w 205"/>
                <a:gd name="T63" fmla="*/ 265 h 267"/>
                <a:gd name="T64" fmla="*/ 95 w 205"/>
                <a:gd name="T65" fmla="*/ 228 h 267"/>
                <a:gd name="T66" fmla="*/ 96 w 205"/>
                <a:gd name="T67" fmla="*/ 227 h 267"/>
                <a:gd name="T68" fmla="*/ 96 w 205"/>
                <a:gd name="T69" fmla="*/ 253 h 267"/>
                <a:gd name="T70" fmla="*/ 101 w 205"/>
                <a:gd name="T71" fmla="*/ 258 h 267"/>
                <a:gd name="T72" fmla="*/ 105 w 205"/>
                <a:gd name="T73" fmla="*/ 258 h 267"/>
                <a:gd name="T74" fmla="*/ 110 w 205"/>
                <a:gd name="T75" fmla="*/ 253 h 267"/>
                <a:gd name="T76" fmla="*/ 110 w 205"/>
                <a:gd name="T77" fmla="*/ 229 h 267"/>
                <a:gd name="T78" fmla="*/ 145 w 205"/>
                <a:gd name="T79" fmla="*/ 265 h 267"/>
                <a:gd name="T80" fmla="*/ 152 w 205"/>
                <a:gd name="T81" fmla="*/ 265 h 267"/>
                <a:gd name="T82" fmla="*/ 155 w 205"/>
                <a:gd name="T83" fmla="*/ 262 h 267"/>
                <a:gd name="T84" fmla="*/ 155 w 205"/>
                <a:gd name="T85" fmla="*/ 255 h 267"/>
                <a:gd name="T86" fmla="*/ 110 w 205"/>
                <a:gd name="T87" fmla="*/ 210 h 267"/>
                <a:gd name="T88" fmla="*/ 110 w 205"/>
                <a:gd name="T89" fmla="*/ 158 h 267"/>
                <a:gd name="T90" fmla="*/ 198 w 205"/>
                <a:gd name="T91" fmla="*/ 158 h 267"/>
                <a:gd name="T92" fmla="*/ 205 w 205"/>
                <a:gd name="T93" fmla="*/ 151 h 267"/>
                <a:gd name="T94" fmla="*/ 205 w 205"/>
                <a:gd name="T95" fmla="*/ 149 h 267"/>
                <a:gd name="T96" fmla="*/ 198 w 205"/>
                <a:gd name="T97" fmla="*/ 141 h 267"/>
                <a:gd name="T98" fmla="*/ 194 w 205"/>
                <a:gd name="T99" fmla="*/ 141 h 267"/>
                <a:gd name="T100" fmla="*/ 194 w 205"/>
                <a:gd name="T101" fmla="*/ 17 h 267"/>
                <a:gd name="T102" fmla="*/ 198 w 205"/>
                <a:gd name="T103" fmla="*/ 1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5" h="267">
                  <a:moveTo>
                    <a:pt x="198" y="17"/>
                  </a:moveTo>
                  <a:cubicBezTo>
                    <a:pt x="202" y="17"/>
                    <a:pt x="205" y="14"/>
                    <a:pt x="205" y="10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5" y="4"/>
                    <a:pt x="202" y="0"/>
                    <a:pt x="1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5" y="71"/>
                    <a:pt x="17" y="69"/>
                    <a:pt x="18" y="6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20" y="66"/>
                    <a:pt x="20" y="6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7" y="110"/>
                    <a:pt x="15" y="112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4" y="141"/>
                    <a:pt x="0" y="145"/>
                    <a:pt x="0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5"/>
                    <a:pt x="4" y="158"/>
                    <a:pt x="8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7" y="257"/>
                    <a:pt x="47" y="260"/>
                    <a:pt x="49" y="262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4" y="267"/>
                    <a:pt x="57" y="267"/>
                    <a:pt x="59" y="265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6" y="228"/>
                    <a:pt x="96" y="227"/>
                    <a:pt x="96" y="227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96" y="256"/>
                    <a:pt x="98" y="258"/>
                    <a:pt x="101" y="258"/>
                  </a:cubicBezTo>
                  <a:cubicBezTo>
                    <a:pt x="105" y="258"/>
                    <a:pt x="105" y="258"/>
                    <a:pt x="105" y="258"/>
                  </a:cubicBezTo>
                  <a:cubicBezTo>
                    <a:pt x="108" y="258"/>
                    <a:pt x="110" y="256"/>
                    <a:pt x="110" y="253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45" y="265"/>
                    <a:pt x="145" y="265"/>
                    <a:pt x="145" y="265"/>
                  </a:cubicBezTo>
                  <a:cubicBezTo>
                    <a:pt x="147" y="267"/>
                    <a:pt x="150" y="267"/>
                    <a:pt x="152" y="265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7" y="260"/>
                    <a:pt x="157" y="257"/>
                    <a:pt x="155" y="255"/>
                  </a:cubicBezTo>
                  <a:cubicBezTo>
                    <a:pt x="110" y="210"/>
                    <a:pt x="110" y="210"/>
                    <a:pt x="110" y="210"/>
                  </a:cubicBezTo>
                  <a:cubicBezTo>
                    <a:pt x="110" y="158"/>
                    <a:pt x="110" y="158"/>
                    <a:pt x="110" y="158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202" y="158"/>
                    <a:pt x="205" y="155"/>
                    <a:pt x="205" y="151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5"/>
                    <a:pt x="202" y="141"/>
                    <a:pt x="198" y="141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4" y="17"/>
                    <a:pt x="194" y="17"/>
                    <a:pt x="194" y="17"/>
                  </a:cubicBezTo>
                  <a:lnTo>
                    <a:pt x="19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4438890" y="4147589"/>
              <a:ext cx="39482" cy="29329"/>
            </a:xfrm>
            <a:custGeom>
              <a:avLst/>
              <a:gdLst>
                <a:gd name="T0" fmla="*/ 15 w 15"/>
                <a:gd name="T1" fmla="*/ 10 h 11"/>
                <a:gd name="T2" fmla="*/ 15 w 15"/>
                <a:gd name="T3" fmla="*/ 0 h 11"/>
                <a:gd name="T4" fmla="*/ 0 w 15"/>
                <a:gd name="T5" fmla="*/ 11 h 11"/>
                <a:gd name="T6" fmla="*/ 14 w 15"/>
                <a:gd name="T7" fmla="*/ 11 h 11"/>
                <a:gd name="T8" fmla="*/ 15 w 15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5" y="1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11"/>
                    <a:pt x="0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4491908" y="4104723"/>
              <a:ext cx="42866" cy="72195"/>
            </a:xfrm>
            <a:custGeom>
              <a:avLst/>
              <a:gdLst>
                <a:gd name="T0" fmla="*/ 14 w 16"/>
                <a:gd name="T1" fmla="*/ 27 h 27"/>
                <a:gd name="T2" fmla="*/ 16 w 16"/>
                <a:gd name="T3" fmla="*/ 26 h 27"/>
                <a:gd name="T4" fmla="*/ 16 w 16"/>
                <a:gd name="T5" fmla="*/ 0 h 27"/>
                <a:gd name="T6" fmla="*/ 0 w 16"/>
                <a:gd name="T7" fmla="*/ 12 h 27"/>
                <a:gd name="T8" fmla="*/ 0 w 16"/>
                <a:gd name="T9" fmla="*/ 13 h 27"/>
                <a:gd name="T10" fmla="*/ 0 w 16"/>
                <a:gd name="T11" fmla="*/ 26 h 27"/>
                <a:gd name="T12" fmla="*/ 1 w 16"/>
                <a:gd name="T13" fmla="*/ 27 h 27"/>
                <a:gd name="T14" fmla="*/ 14 w 1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14" y="27"/>
                  </a:moveTo>
                  <a:cubicBezTo>
                    <a:pt x="15" y="27"/>
                    <a:pt x="16" y="27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1" y="27"/>
                  </a:cubicBez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4547183" y="4073138"/>
              <a:ext cx="42866" cy="103781"/>
            </a:xfrm>
            <a:custGeom>
              <a:avLst/>
              <a:gdLst>
                <a:gd name="T0" fmla="*/ 14 w 16"/>
                <a:gd name="T1" fmla="*/ 39 h 39"/>
                <a:gd name="T2" fmla="*/ 16 w 16"/>
                <a:gd name="T3" fmla="*/ 38 h 39"/>
                <a:gd name="T4" fmla="*/ 16 w 16"/>
                <a:gd name="T5" fmla="*/ 4 h 39"/>
                <a:gd name="T6" fmla="*/ 11 w 16"/>
                <a:gd name="T7" fmla="*/ 0 h 39"/>
                <a:gd name="T8" fmla="*/ 5 w 16"/>
                <a:gd name="T9" fmla="*/ 5 h 39"/>
                <a:gd name="T10" fmla="*/ 0 w 16"/>
                <a:gd name="T11" fmla="*/ 9 h 39"/>
                <a:gd name="T12" fmla="*/ 0 w 16"/>
                <a:gd name="T13" fmla="*/ 38 h 39"/>
                <a:gd name="T14" fmla="*/ 1 w 16"/>
                <a:gd name="T15" fmla="*/ 39 h 39"/>
                <a:gd name="T16" fmla="*/ 14 w 1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9">
                  <a:moveTo>
                    <a:pt x="14" y="39"/>
                  </a:moveTo>
                  <a:cubicBezTo>
                    <a:pt x="15" y="39"/>
                    <a:pt x="16" y="39"/>
                    <a:pt x="16" y="3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1" y="39"/>
                  </a:cubicBezTo>
                  <a:lnTo>
                    <a:pt x="1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4601329" y="4088930"/>
              <a:ext cx="41738" cy="87988"/>
            </a:xfrm>
            <a:custGeom>
              <a:avLst/>
              <a:gdLst>
                <a:gd name="T0" fmla="*/ 15 w 16"/>
                <a:gd name="T1" fmla="*/ 33 h 33"/>
                <a:gd name="T2" fmla="*/ 16 w 16"/>
                <a:gd name="T3" fmla="*/ 32 h 33"/>
                <a:gd name="T4" fmla="*/ 16 w 16"/>
                <a:gd name="T5" fmla="*/ 0 h 33"/>
                <a:gd name="T6" fmla="*/ 10 w 16"/>
                <a:gd name="T7" fmla="*/ 5 h 33"/>
                <a:gd name="T8" fmla="*/ 8 w 16"/>
                <a:gd name="T9" fmla="*/ 6 h 33"/>
                <a:gd name="T10" fmla="*/ 3 w 16"/>
                <a:gd name="T11" fmla="*/ 6 h 33"/>
                <a:gd name="T12" fmla="*/ 2 w 16"/>
                <a:gd name="T13" fmla="*/ 5 h 33"/>
                <a:gd name="T14" fmla="*/ 0 w 16"/>
                <a:gd name="T15" fmla="*/ 3 h 33"/>
                <a:gd name="T16" fmla="*/ 0 w 16"/>
                <a:gd name="T17" fmla="*/ 32 h 33"/>
                <a:gd name="T18" fmla="*/ 2 w 16"/>
                <a:gd name="T19" fmla="*/ 33 h 33"/>
                <a:gd name="T20" fmla="*/ 15 w 16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3">
                  <a:moveTo>
                    <a:pt x="15" y="33"/>
                  </a:moveTo>
                  <a:cubicBezTo>
                    <a:pt x="16" y="33"/>
                    <a:pt x="16" y="33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4" y="7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3"/>
                    <a:pt x="2" y="33"/>
                  </a:cubicBezTo>
                  <a:lnTo>
                    <a:pt x="1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4656604" y="4043808"/>
              <a:ext cx="42866" cy="133110"/>
            </a:xfrm>
            <a:custGeom>
              <a:avLst/>
              <a:gdLst>
                <a:gd name="T0" fmla="*/ 15 w 16"/>
                <a:gd name="T1" fmla="*/ 50 h 50"/>
                <a:gd name="T2" fmla="*/ 16 w 16"/>
                <a:gd name="T3" fmla="*/ 49 h 50"/>
                <a:gd name="T4" fmla="*/ 16 w 16"/>
                <a:gd name="T5" fmla="*/ 0 h 50"/>
                <a:gd name="T6" fmla="*/ 7 w 16"/>
                <a:gd name="T7" fmla="*/ 8 h 50"/>
                <a:gd name="T8" fmla="*/ 0 w 16"/>
                <a:gd name="T9" fmla="*/ 13 h 50"/>
                <a:gd name="T10" fmla="*/ 0 w 16"/>
                <a:gd name="T11" fmla="*/ 49 h 50"/>
                <a:gd name="T12" fmla="*/ 1 w 16"/>
                <a:gd name="T13" fmla="*/ 50 h 50"/>
                <a:gd name="T14" fmla="*/ 15 w 16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50">
                  <a:moveTo>
                    <a:pt x="15" y="50"/>
                  </a:moveTo>
                  <a:cubicBezTo>
                    <a:pt x="16" y="50"/>
                    <a:pt x="16" y="50"/>
                    <a:pt x="16" y="4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1" y="50"/>
                    <a:pt x="1" y="50"/>
                  </a:cubicBezTo>
                  <a:lnTo>
                    <a:pt x="1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4406176" y="3973869"/>
              <a:ext cx="330520" cy="195153"/>
            </a:xfrm>
            <a:custGeom>
              <a:avLst/>
              <a:gdLst>
                <a:gd name="T0" fmla="*/ 124 w 124"/>
                <a:gd name="T1" fmla="*/ 5 h 73"/>
                <a:gd name="T2" fmla="*/ 123 w 124"/>
                <a:gd name="T3" fmla="*/ 2 h 73"/>
                <a:gd name="T4" fmla="*/ 120 w 124"/>
                <a:gd name="T5" fmla="*/ 0 h 73"/>
                <a:gd name="T6" fmla="*/ 115 w 124"/>
                <a:gd name="T7" fmla="*/ 1 h 73"/>
                <a:gd name="T8" fmla="*/ 101 w 124"/>
                <a:gd name="T9" fmla="*/ 1 h 73"/>
                <a:gd name="T10" fmla="*/ 99 w 124"/>
                <a:gd name="T11" fmla="*/ 1 h 73"/>
                <a:gd name="T12" fmla="*/ 99 w 124"/>
                <a:gd name="T13" fmla="*/ 1 h 73"/>
                <a:gd name="T14" fmla="*/ 96 w 124"/>
                <a:gd name="T15" fmla="*/ 5 h 73"/>
                <a:gd name="T16" fmla="*/ 99 w 124"/>
                <a:gd name="T17" fmla="*/ 9 h 73"/>
                <a:gd name="T18" fmla="*/ 101 w 124"/>
                <a:gd name="T19" fmla="*/ 9 h 73"/>
                <a:gd name="T20" fmla="*/ 106 w 124"/>
                <a:gd name="T21" fmla="*/ 9 h 73"/>
                <a:gd name="T22" fmla="*/ 108 w 124"/>
                <a:gd name="T23" fmla="*/ 9 h 73"/>
                <a:gd name="T24" fmla="*/ 104 w 124"/>
                <a:gd name="T25" fmla="*/ 13 h 73"/>
                <a:gd name="T26" fmla="*/ 95 w 124"/>
                <a:gd name="T27" fmla="*/ 20 h 73"/>
                <a:gd name="T28" fmla="*/ 90 w 124"/>
                <a:gd name="T29" fmla="*/ 24 h 73"/>
                <a:gd name="T30" fmla="*/ 84 w 124"/>
                <a:gd name="T31" fmla="*/ 29 h 73"/>
                <a:gd name="T32" fmla="*/ 80 w 124"/>
                <a:gd name="T33" fmla="*/ 32 h 73"/>
                <a:gd name="T34" fmla="*/ 75 w 124"/>
                <a:gd name="T35" fmla="*/ 28 h 73"/>
                <a:gd name="T36" fmla="*/ 74 w 124"/>
                <a:gd name="T37" fmla="*/ 26 h 73"/>
                <a:gd name="T38" fmla="*/ 69 w 124"/>
                <a:gd name="T39" fmla="*/ 21 h 73"/>
                <a:gd name="T40" fmla="*/ 68 w 124"/>
                <a:gd name="T41" fmla="*/ 20 h 73"/>
                <a:gd name="T42" fmla="*/ 62 w 124"/>
                <a:gd name="T43" fmla="*/ 20 h 73"/>
                <a:gd name="T44" fmla="*/ 58 w 124"/>
                <a:gd name="T45" fmla="*/ 24 h 73"/>
                <a:gd name="T46" fmla="*/ 52 w 124"/>
                <a:gd name="T47" fmla="*/ 27 h 73"/>
                <a:gd name="T48" fmla="*/ 49 w 124"/>
                <a:gd name="T49" fmla="*/ 30 h 73"/>
                <a:gd name="T50" fmla="*/ 48 w 124"/>
                <a:gd name="T51" fmla="*/ 31 h 73"/>
                <a:gd name="T52" fmla="*/ 31 w 124"/>
                <a:gd name="T53" fmla="*/ 43 h 73"/>
                <a:gd name="T54" fmla="*/ 31 w 124"/>
                <a:gd name="T55" fmla="*/ 43 h 73"/>
                <a:gd name="T56" fmla="*/ 26 w 124"/>
                <a:gd name="T57" fmla="*/ 47 h 73"/>
                <a:gd name="T58" fmla="*/ 5 w 124"/>
                <a:gd name="T59" fmla="*/ 63 h 73"/>
                <a:gd name="T60" fmla="*/ 3 w 124"/>
                <a:gd name="T61" fmla="*/ 65 h 73"/>
                <a:gd name="T62" fmla="*/ 2 w 124"/>
                <a:gd name="T63" fmla="*/ 71 h 73"/>
                <a:gd name="T64" fmla="*/ 6 w 124"/>
                <a:gd name="T65" fmla="*/ 72 h 73"/>
                <a:gd name="T66" fmla="*/ 8 w 124"/>
                <a:gd name="T67" fmla="*/ 72 h 73"/>
                <a:gd name="T68" fmla="*/ 26 w 124"/>
                <a:gd name="T69" fmla="*/ 58 h 73"/>
                <a:gd name="T70" fmla="*/ 31 w 124"/>
                <a:gd name="T71" fmla="*/ 54 h 73"/>
                <a:gd name="T72" fmla="*/ 31 w 124"/>
                <a:gd name="T73" fmla="*/ 54 h 73"/>
                <a:gd name="T74" fmla="*/ 48 w 124"/>
                <a:gd name="T75" fmla="*/ 42 h 73"/>
                <a:gd name="T76" fmla="*/ 49 w 124"/>
                <a:gd name="T77" fmla="*/ 40 h 73"/>
                <a:gd name="T78" fmla="*/ 52 w 124"/>
                <a:gd name="T79" fmla="*/ 38 h 73"/>
                <a:gd name="T80" fmla="*/ 58 w 124"/>
                <a:gd name="T81" fmla="*/ 34 h 73"/>
                <a:gd name="T82" fmla="*/ 64 w 124"/>
                <a:gd name="T83" fmla="*/ 29 h 73"/>
                <a:gd name="T84" fmla="*/ 69 w 124"/>
                <a:gd name="T85" fmla="*/ 34 h 73"/>
                <a:gd name="T86" fmla="*/ 74 w 124"/>
                <a:gd name="T87" fmla="*/ 39 h 73"/>
                <a:gd name="T88" fmla="*/ 75 w 124"/>
                <a:gd name="T89" fmla="*/ 40 h 73"/>
                <a:gd name="T90" fmla="*/ 76 w 124"/>
                <a:gd name="T91" fmla="*/ 41 h 73"/>
                <a:gd name="T92" fmla="*/ 82 w 124"/>
                <a:gd name="T93" fmla="*/ 41 h 73"/>
                <a:gd name="T94" fmla="*/ 84 w 124"/>
                <a:gd name="T95" fmla="*/ 40 h 73"/>
                <a:gd name="T96" fmla="*/ 90 w 124"/>
                <a:gd name="T97" fmla="*/ 35 h 73"/>
                <a:gd name="T98" fmla="*/ 95 w 124"/>
                <a:gd name="T99" fmla="*/ 31 h 73"/>
                <a:gd name="T100" fmla="*/ 101 w 124"/>
                <a:gd name="T101" fmla="*/ 26 h 73"/>
                <a:gd name="T102" fmla="*/ 115 w 124"/>
                <a:gd name="T103" fmla="*/ 14 h 73"/>
                <a:gd name="T104" fmla="*/ 116 w 124"/>
                <a:gd name="T105" fmla="*/ 14 h 73"/>
                <a:gd name="T106" fmla="*/ 116 w 124"/>
                <a:gd name="T107" fmla="*/ 23 h 73"/>
                <a:gd name="T108" fmla="*/ 120 w 124"/>
                <a:gd name="T109" fmla="*/ 28 h 73"/>
                <a:gd name="T110" fmla="*/ 124 w 124"/>
                <a:gd name="T111" fmla="*/ 23 h 73"/>
                <a:gd name="T112" fmla="*/ 124 w 124"/>
                <a:gd name="T1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73">
                  <a:moveTo>
                    <a:pt x="124" y="5"/>
                  </a:moveTo>
                  <a:cubicBezTo>
                    <a:pt x="124" y="4"/>
                    <a:pt x="124" y="3"/>
                    <a:pt x="123" y="2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7" y="2"/>
                    <a:pt x="96" y="3"/>
                    <a:pt x="96" y="5"/>
                  </a:cubicBezTo>
                  <a:cubicBezTo>
                    <a:pt x="96" y="7"/>
                    <a:pt x="97" y="8"/>
                    <a:pt x="99" y="9"/>
                  </a:cubicBezTo>
                  <a:cubicBezTo>
                    <a:pt x="99" y="9"/>
                    <a:pt x="100" y="9"/>
                    <a:pt x="101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6" y="19"/>
                    <a:pt x="64" y="19"/>
                    <a:pt x="62" y="2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6"/>
                    <a:pt x="0" y="69"/>
                    <a:pt x="2" y="71"/>
                  </a:cubicBezTo>
                  <a:cubicBezTo>
                    <a:pt x="3" y="72"/>
                    <a:pt x="5" y="73"/>
                    <a:pt x="6" y="72"/>
                  </a:cubicBezTo>
                  <a:cubicBezTo>
                    <a:pt x="7" y="72"/>
                    <a:pt x="7" y="72"/>
                    <a:pt x="8" y="72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8" y="43"/>
                    <a:pt x="80" y="43"/>
                    <a:pt x="82" y="41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6"/>
                    <a:pt x="118" y="28"/>
                    <a:pt x="120" y="28"/>
                  </a:cubicBezTo>
                  <a:cubicBezTo>
                    <a:pt x="123" y="28"/>
                    <a:pt x="124" y="26"/>
                    <a:pt x="124" y="23"/>
                  </a:cubicBezTo>
                  <a:lnTo>
                    <a:pt x="1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736160" y="1730672"/>
            <a:ext cx="325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81842" y="1972096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55" name="矩形 54"/>
          <p:cNvSpPr/>
          <p:nvPr/>
        </p:nvSpPr>
        <p:spPr>
          <a:xfrm>
            <a:off x="5070368" y="1730672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24867" y="1972096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57" name="矩形 56"/>
          <p:cNvSpPr/>
          <p:nvPr/>
        </p:nvSpPr>
        <p:spPr>
          <a:xfrm>
            <a:off x="3758275" y="3069430"/>
            <a:ext cx="348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615179" y="2858417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61" name="矩形 60"/>
          <p:cNvSpPr/>
          <p:nvPr/>
        </p:nvSpPr>
        <p:spPr>
          <a:xfrm>
            <a:off x="5046555" y="3069430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01054" y="2858417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6228184" y="167724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228184" y="134682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6228184" y="326220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6228184" y="293178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037" y="167724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811971" y="134682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525037" y="3262203"/>
            <a:ext cx="230425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811971" y="2931780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5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8" grpId="0"/>
          <p:bldP spid="55" grpId="0"/>
          <p:bldP spid="56" grpId="0"/>
          <p:bldP spid="57" grpId="0"/>
          <p:bldP spid="58" grpId="0"/>
          <p:bldP spid="61" grpId="0"/>
          <p:bldP spid="62" grpId="0"/>
          <p:bldP spid="63" grpId="0"/>
          <p:bldP spid="64" grpId="0" animBg="1"/>
          <p:bldP spid="65" grpId="0"/>
          <p:bldP spid="66" grpId="0" animBg="1"/>
          <p:bldP spid="67" grpId="0"/>
          <p:bldP spid="68" grpId="0" animBg="1"/>
          <p:bldP spid="69" grpId="0"/>
          <p:bldP spid="7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55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8" grpId="0"/>
          <p:bldP spid="55" grpId="0"/>
          <p:bldP spid="56" grpId="0"/>
          <p:bldP spid="57" grpId="0"/>
          <p:bldP spid="58" grpId="0"/>
          <p:bldP spid="61" grpId="0"/>
          <p:bldP spid="62" grpId="0"/>
          <p:bldP spid="63" grpId="0"/>
          <p:bldP spid="64" grpId="0" animBg="1"/>
          <p:bldP spid="65" grpId="0"/>
          <p:bldP spid="66" grpId="0" animBg="1"/>
          <p:bldP spid="67" grpId="0"/>
          <p:bldP spid="68" grpId="0" animBg="1"/>
          <p:bldP spid="69" grpId="0"/>
          <p:bldP spid="70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1013129" y="4039364"/>
            <a:ext cx="2911172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03755" y="129963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355934" y="1807116"/>
          <a:ext cx="395310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椭圆 9"/>
          <p:cNvSpPr/>
          <p:nvPr/>
        </p:nvSpPr>
        <p:spPr>
          <a:xfrm>
            <a:off x="4296966" y="2557780"/>
            <a:ext cx="533400" cy="533400"/>
          </a:xfrm>
          <a:prstGeom prst="ellipse">
            <a:avLst/>
          </a:prstGeom>
          <a:solidFill>
            <a:srgbClr val="FCFBF7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45817" y="2621571"/>
            <a:ext cx="452367" cy="399468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VS</a:t>
            </a:r>
            <a:endParaRPr lang="zh-CN" altLang="en-US" sz="2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4563666" y="805428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V="1">
            <a:off x="4563666" y="3091180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5668583" y="4039364"/>
            <a:ext cx="2911172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59209" y="129963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graphicFrame>
        <p:nvGraphicFramePr>
          <p:cNvPr id="26" name="图表 25"/>
          <p:cNvGraphicFramePr/>
          <p:nvPr/>
        </p:nvGraphicFramePr>
        <p:xfrm>
          <a:off x="5011388" y="1807116"/>
          <a:ext cx="395310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  <p:bldGraphic spid="5" grpId="0">
            <p:bldAsOne/>
          </p:bldGraphic>
          <p:bldP spid="10" grpId="0" animBg="1"/>
          <p:bldP spid="10" grpId="1" animBg="1"/>
          <p:bldP spid="11" grpId="0"/>
          <p:bldP spid="11" grpId="1"/>
          <p:bldP spid="24" grpId="0"/>
          <p:bldP spid="25" grpId="0" animBg="1"/>
          <p:bldGraphic spid="2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  <p:bldGraphic spid="5" grpId="0">
            <p:bldAsOne/>
          </p:bldGraphic>
          <p:bldP spid="10" grpId="0" animBg="1"/>
          <p:bldP spid="10" grpId="1" animBg="1"/>
          <p:bldP spid="11" grpId="0"/>
          <p:bldP spid="11" grpId="1"/>
          <p:bldP spid="24" grpId="0"/>
          <p:bldP spid="25" grpId="0" animBg="1"/>
          <p:bldGraphic spid="26" grpId="0">
            <p:bldAsOne/>
          </p:bldGraphic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168522" y="914772"/>
            <a:ext cx="520573" cy="52057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8521" y="1000252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933315" y="1046480"/>
            <a:ext cx="367982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Crear pagina HOME con Boostrap5</a:t>
            </a:r>
            <a:r>
              <a:rPr lang="es-E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168522" y="1657665"/>
            <a:ext cx="520573" cy="520573"/>
          </a:xfrm>
          <a:prstGeom prst="ellips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168521" y="17431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</a:p>
        </p:txBody>
      </p:sp>
      <p:grpSp>
        <p:nvGrpSpPr>
          <p:cNvPr id="2" name="Grupo 1"/>
          <p:cNvGrpSpPr/>
          <p:nvPr/>
        </p:nvGrpSpPr>
        <p:grpSpPr>
          <a:xfrm flipH="1">
            <a:off x="-301625" y="-168910"/>
            <a:ext cx="4047490" cy="5345430"/>
            <a:chOff x="7823" y="-1554"/>
            <a:chExt cx="7779" cy="9720"/>
          </a:xfrm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8618" y="-1274"/>
              <a:ext cx="2980" cy="2985"/>
            </a:xfrm>
            <a:prstGeom prst="ellips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1258" y="73"/>
              <a:ext cx="290" cy="290"/>
            </a:xfrm>
            <a:prstGeom prst="ellipse">
              <a:avLst/>
            </a:prstGeom>
            <a:solidFill>
              <a:srgbClr val="6EA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7823" y="1071"/>
              <a:ext cx="2010" cy="2018"/>
            </a:xfrm>
            <a:prstGeom prst="ellipse">
              <a:avLst/>
            </a:prstGeom>
            <a:solidFill>
              <a:srgbClr val="B9DBDD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0053" y="1126"/>
              <a:ext cx="1230" cy="1230"/>
            </a:xfrm>
            <a:prstGeom prst="ellipse">
              <a:avLst/>
            </a:prstGeom>
            <a:solidFill>
              <a:srgbClr val="ED9B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11633" y="249"/>
              <a:ext cx="600" cy="59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12448" y="-1554"/>
              <a:ext cx="3155" cy="3160"/>
            </a:xfrm>
            <a:prstGeom prst="ellips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1193" y="1011"/>
              <a:ext cx="2820" cy="2828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0070C0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13493" y="2834"/>
              <a:ext cx="1125" cy="1125"/>
            </a:xfrm>
            <a:prstGeom prst="ellipse">
              <a:avLst/>
            </a:prstGeom>
            <a:solidFill>
              <a:srgbClr val="99CED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14108" y="1696"/>
              <a:ext cx="575" cy="575"/>
            </a:xfrm>
            <a:prstGeom prst="ellipse">
              <a:avLst/>
            </a:prstGeom>
            <a:solidFill>
              <a:srgbClr val="CB99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12238" y="3764"/>
              <a:ext cx="1000" cy="1003"/>
            </a:xfrm>
            <a:prstGeom prst="ellipse">
              <a:avLst/>
            </a:prstGeom>
            <a:solidFill>
              <a:srgbClr val="E78A4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auto">
            <a:xfrm>
              <a:off x="11013" y="4431"/>
              <a:ext cx="1600" cy="1603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13038" y="3789"/>
              <a:ext cx="340" cy="340"/>
            </a:xfrm>
            <a:prstGeom prst="ellipse">
              <a:avLst/>
            </a:prstGeom>
            <a:solidFill>
              <a:srgbClr val="BDED6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11848" y="3529"/>
              <a:ext cx="340" cy="340"/>
            </a:xfrm>
            <a:prstGeom prst="ellipse">
              <a:avLst/>
            </a:prstGeom>
            <a:solidFill>
              <a:srgbClr val="BCED61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9398" y="2461"/>
              <a:ext cx="875" cy="878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23"/>
            <p:cNvSpPr>
              <a:spLocks noChangeArrowheads="1"/>
            </p:cNvSpPr>
            <p:nvPr/>
          </p:nvSpPr>
          <p:spPr bwMode="auto">
            <a:xfrm>
              <a:off x="8873" y="3219"/>
              <a:ext cx="810" cy="810"/>
            </a:xfrm>
            <a:prstGeom prst="ellipse">
              <a:avLst/>
            </a:prstGeom>
            <a:solidFill>
              <a:srgbClr val="8CDB2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10478" y="5616"/>
              <a:ext cx="230" cy="233"/>
            </a:xfrm>
            <a:prstGeom prst="ellipse">
              <a:avLst/>
            </a:prstGeom>
            <a:solidFill>
              <a:srgbClr val="BCED60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10468" y="6279"/>
              <a:ext cx="230" cy="235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auto">
            <a:xfrm>
              <a:off x="10428" y="6714"/>
              <a:ext cx="380" cy="380"/>
            </a:xfrm>
            <a:prstGeom prst="ellipse">
              <a:avLst/>
            </a:prstGeom>
            <a:solidFill>
              <a:srgbClr val="F0CA6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28"/>
            <p:cNvSpPr>
              <a:spLocks noChangeArrowheads="1"/>
            </p:cNvSpPr>
            <p:nvPr/>
          </p:nvSpPr>
          <p:spPr bwMode="auto">
            <a:xfrm>
              <a:off x="10068" y="7359"/>
              <a:ext cx="165" cy="168"/>
            </a:xfrm>
            <a:prstGeom prst="ellipse">
              <a:avLst/>
            </a:prstGeom>
            <a:solidFill>
              <a:srgbClr val="F0C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10378" y="7936"/>
              <a:ext cx="230" cy="230"/>
            </a:xfrm>
            <a:prstGeom prst="ellipse">
              <a:avLst/>
            </a:prstGeom>
            <a:solidFill>
              <a:srgbClr val="7BBFA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30"/>
            <p:cNvSpPr>
              <a:spLocks noChangeArrowheads="1"/>
            </p:cNvSpPr>
            <p:nvPr/>
          </p:nvSpPr>
          <p:spPr bwMode="auto">
            <a:xfrm>
              <a:off x="10373" y="7359"/>
              <a:ext cx="415" cy="413"/>
            </a:xfrm>
            <a:prstGeom prst="ellipse">
              <a:avLst/>
            </a:prstGeom>
            <a:solidFill>
              <a:srgbClr val="EB4544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0258" y="7656"/>
              <a:ext cx="235" cy="235"/>
            </a:xfrm>
            <a:prstGeom prst="ellipse">
              <a:avLst/>
            </a:prstGeom>
            <a:solidFill>
              <a:srgbClr val="8DC65B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Oval 32"/>
            <p:cNvSpPr>
              <a:spLocks noChangeArrowheads="1"/>
            </p:cNvSpPr>
            <p:nvPr/>
          </p:nvSpPr>
          <p:spPr bwMode="auto">
            <a:xfrm>
              <a:off x="10093" y="6834"/>
              <a:ext cx="525" cy="525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Oval 34"/>
            <p:cNvSpPr>
              <a:spLocks noChangeArrowheads="1"/>
            </p:cNvSpPr>
            <p:nvPr/>
          </p:nvSpPr>
          <p:spPr bwMode="auto">
            <a:xfrm>
              <a:off x="10638" y="5586"/>
              <a:ext cx="980" cy="983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Oval 35"/>
            <p:cNvSpPr>
              <a:spLocks noChangeArrowheads="1"/>
            </p:cNvSpPr>
            <p:nvPr/>
          </p:nvSpPr>
          <p:spPr bwMode="auto">
            <a:xfrm>
              <a:off x="9873" y="5376"/>
              <a:ext cx="665" cy="663"/>
            </a:xfrm>
            <a:prstGeom prst="ellipse">
              <a:avLst/>
            </a:prstGeom>
            <a:solidFill>
              <a:srgbClr val="E2790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Oval 36"/>
            <p:cNvSpPr>
              <a:spLocks noChangeArrowheads="1"/>
            </p:cNvSpPr>
            <p:nvPr/>
          </p:nvSpPr>
          <p:spPr bwMode="auto">
            <a:xfrm>
              <a:off x="9453" y="5879"/>
              <a:ext cx="905" cy="900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Oval 37"/>
            <p:cNvSpPr>
              <a:spLocks noChangeArrowheads="1"/>
            </p:cNvSpPr>
            <p:nvPr/>
          </p:nvSpPr>
          <p:spPr bwMode="auto">
            <a:xfrm>
              <a:off x="8798" y="3724"/>
              <a:ext cx="1680" cy="1683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0070C0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0297" y="2339"/>
              <a:ext cx="769" cy="820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10040" y="2955"/>
              <a:ext cx="1585" cy="1554"/>
            </a:xfrm>
            <a:prstGeom prst="ellipse">
              <a:avLst/>
            </a:prstGeom>
            <a:solidFill>
              <a:srgbClr val="ED9B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20"/>
            <p:cNvSpPr>
              <a:spLocks noChangeArrowheads="1"/>
            </p:cNvSpPr>
            <p:nvPr/>
          </p:nvSpPr>
          <p:spPr bwMode="auto">
            <a:xfrm>
              <a:off x="11403" y="3799"/>
              <a:ext cx="595" cy="598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Oval 14"/>
          <p:cNvSpPr>
            <a:spLocks noChangeArrowheads="1"/>
          </p:cNvSpPr>
          <p:nvPr/>
        </p:nvSpPr>
        <p:spPr bwMode="auto">
          <a:xfrm>
            <a:off x="4159632" y="2405117"/>
            <a:ext cx="520573" cy="52057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4159631" y="2490597"/>
            <a:ext cx="520574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</a:t>
            </a:r>
            <a:r>
              <a:rPr lang="es-ES" altLang="en-US" sz="2400" dirty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3</a:t>
            </a:r>
            <a:endParaRPr lang="en-US" altLang="zh-CN" sz="2400" dirty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4932045" y="1762125"/>
            <a:ext cx="367982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Usar REACT  </a:t>
            </a:r>
            <a:r>
              <a:rPr lang="es-E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4933315" y="2527300"/>
            <a:ext cx="367982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Boostrap5 para crear componentes  </a:t>
            </a:r>
            <a:r>
              <a:rPr lang="es-E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6" name="Cuadro de texto 75"/>
          <p:cNvSpPr txBox="1"/>
          <p:nvPr/>
        </p:nvSpPr>
        <p:spPr>
          <a:xfrm>
            <a:off x="468630" y="1734185"/>
            <a:ext cx="1544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s-E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40" grpId="0"/>
          <p:bldP spid="40" grpId="1"/>
          <p:bldP spid="41" grpId="0"/>
          <p:bldP spid="42" grpId="0" bldLvl="0" animBg="1"/>
          <p:bldP spid="42" grpId="1" bldLvl="0" animBg="1"/>
          <p:bldP spid="43" grpId="0"/>
          <p:bldP spid="4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40" grpId="0"/>
          <p:bldP spid="40" grpId="1"/>
          <p:bldP spid="41" grpId="0"/>
          <p:bldP spid="42" grpId="0" bldLvl="0" animBg="1"/>
          <p:bldP spid="42" grpId="1" bldLvl="0" animBg="1"/>
          <p:bldP spid="43" grpId="0"/>
          <p:bldP spid="43" grpId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95765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37" name="矩形 36"/>
          <p:cNvSpPr/>
          <p:nvPr/>
        </p:nvSpPr>
        <p:spPr>
          <a:xfrm>
            <a:off x="4844341" y="2291222"/>
            <a:ext cx="100774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1691680" y="2054316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2771351" y="363687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21" name="任意多边形 120"/>
          <p:cNvSpPr/>
          <p:nvPr/>
        </p:nvSpPr>
        <p:spPr>
          <a:xfrm flipH="1">
            <a:off x="4882457" y="1861431"/>
            <a:ext cx="1083451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Rectangle 66"/>
          <p:cNvSpPr>
            <a:spLocks noChangeArrowheads="1"/>
          </p:cNvSpPr>
          <p:nvPr/>
        </p:nvSpPr>
        <p:spPr bwMode="auto">
          <a:xfrm>
            <a:off x="6097385" y="206120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6097385" y="1730786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animBg="1"/>
          <p:bldP spid="118" grpId="0" animBg="1"/>
          <p:bldP spid="119" grpId="0"/>
          <p:bldP spid="120" grpId="0" animBg="1"/>
          <p:bldP spid="121" grpId="0" animBg="1"/>
          <p:bldP spid="122" grpId="0"/>
          <p:bldP spid="1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animBg="1"/>
          <p:bldP spid="118" grpId="0" animBg="1"/>
          <p:bldP spid="119" grpId="0"/>
          <p:bldP spid="120" grpId="0" animBg="1"/>
          <p:bldP spid="121" grpId="0" animBg="1"/>
          <p:bldP spid="122" grpId="0"/>
          <p:bldP spid="12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 bwMode="auto">
          <a:xfrm>
            <a:off x="1381126" y="2872778"/>
            <a:ext cx="1577432" cy="1579341"/>
          </a:xfrm>
          <a:custGeom>
            <a:avLst/>
            <a:gdLst>
              <a:gd name="T0" fmla="*/ 0 w 373"/>
              <a:gd name="T1" fmla="*/ 342 h 373"/>
              <a:gd name="T2" fmla="*/ 31 w 373"/>
              <a:gd name="T3" fmla="*/ 373 h 373"/>
              <a:gd name="T4" fmla="*/ 373 w 373"/>
              <a:gd name="T5" fmla="*/ 373 h 373"/>
              <a:gd name="T6" fmla="*/ 373 w 373"/>
              <a:gd name="T7" fmla="*/ 0 h 373"/>
              <a:gd name="T8" fmla="*/ 0 w 373"/>
              <a:gd name="T9" fmla="*/ 0 h 373"/>
              <a:gd name="T10" fmla="*/ 0 w 373"/>
              <a:gd name="T11" fmla="*/ 34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0" y="342"/>
                </a:moveTo>
                <a:cubicBezTo>
                  <a:pt x="0" y="359"/>
                  <a:pt x="14" y="373"/>
                  <a:pt x="31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lnTo>
                  <a:pt x="0" y="342"/>
                </a:ln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608560" y="2872778"/>
            <a:ext cx="1577432" cy="1579341"/>
          </a:xfrm>
          <a:prstGeom prst="rect">
            <a:avLst/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992933" y="1262881"/>
            <a:ext cx="1577432" cy="1579342"/>
          </a:xfrm>
          <a:prstGeom prst="rect">
            <a:avLst/>
          </a:prstGeom>
          <a:solidFill>
            <a:srgbClr val="EA5514"/>
          </a:solidFill>
          <a:ln w="6350" cap="flat">
            <a:solidFill>
              <a:srgbClr val="FCFBF7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061569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1453210" y="3535635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4677196" y="3535635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1722639" y="3175595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3304126" y="1519411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919753" y="3175595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0" name="Freeform 5"/>
          <p:cNvSpPr/>
          <p:nvPr/>
        </p:nvSpPr>
        <p:spPr bwMode="auto">
          <a:xfrm>
            <a:off x="6220368" y="1262881"/>
            <a:ext cx="1577432" cy="1579342"/>
          </a:xfrm>
          <a:custGeom>
            <a:avLst/>
            <a:gdLst>
              <a:gd name="T0" fmla="*/ 373 w 373"/>
              <a:gd name="T1" fmla="*/ 31 h 373"/>
              <a:gd name="T2" fmla="*/ 342 w 373"/>
              <a:gd name="T3" fmla="*/ 0 h 373"/>
              <a:gd name="T4" fmla="*/ 0 w 373"/>
              <a:gd name="T5" fmla="*/ 0 h 373"/>
              <a:gd name="T6" fmla="*/ 0 w 373"/>
              <a:gd name="T7" fmla="*/ 373 h 373"/>
              <a:gd name="T8" fmla="*/ 373 w 373"/>
              <a:gd name="T9" fmla="*/ 373 h 373"/>
              <a:gd name="T10" fmla="*/ 373 w 373"/>
              <a:gd name="T11" fmla="*/ 31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73" y="31"/>
                </a:moveTo>
                <a:cubicBezTo>
                  <a:pt x="373" y="14"/>
                  <a:pt x="359" y="0"/>
                  <a:pt x="3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cubicBezTo>
                  <a:pt x="373" y="373"/>
                  <a:pt x="373" y="373"/>
                  <a:pt x="373" y="373"/>
                </a:cubicBezTo>
                <a:lnTo>
                  <a:pt x="373" y="31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Rectangle 7" descr="160621-20121008052951-1"/>
          <p:cNvSpPr>
            <a:spLocks noChangeArrowheads="1"/>
          </p:cNvSpPr>
          <p:nvPr/>
        </p:nvSpPr>
        <p:spPr bwMode="auto">
          <a:xfrm>
            <a:off x="4608560" y="1262881"/>
            <a:ext cx="1577432" cy="15793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10" descr="001e90bc453a118d6b4237"/>
          <p:cNvSpPr>
            <a:spLocks noChangeArrowheads="1"/>
          </p:cNvSpPr>
          <p:nvPr/>
        </p:nvSpPr>
        <p:spPr bwMode="auto">
          <a:xfrm>
            <a:off x="2992933" y="2872778"/>
            <a:ext cx="1577432" cy="157934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138" r="-9138"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5" descr="160621-20121008053041-4"/>
          <p:cNvSpPr/>
          <p:nvPr/>
        </p:nvSpPr>
        <p:spPr bwMode="auto">
          <a:xfrm>
            <a:off x="1381126" y="1262881"/>
            <a:ext cx="1577432" cy="1579342"/>
          </a:xfrm>
          <a:custGeom>
            <a:avLst/>
            <a:gdLst>
              <a:gd name="T0" fmla="*/ 31 w 373"/>
              <a:gd name="T1" fmla="*/ 0 h 373"/>
              <a:gd name="T2" fmla="*/ 0 w 373"/>
              <a:gd name="T3" fmla="*/ 31 h 373"/>
              <a:gd name="T4" fmla="*/ 0 w 373"/>
              <a:gd name="T5" fmla="*/ 373 h 373"/>
              <a:gd name="T6" fmla="*/ 373 w 373"/>
              <a:gd name="T7" fmla="*/ 373 h 373"/>
              <a:gd name="T8" fmla="*/ 373 w 373"/>
              <a:gd name="T9" fmla="*/ 0 h 373"/>
              <a:gd name="T10" fmla="*/ 31 w 373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373"/>
                  <a:pt x="0" y="373"/>
                  <a:pt x="0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0"/>
                  <a:pt x="373" y="0"/>
                  <a:pt x="373" y="0"/>
                </a:cubicBezTo>
                <a:lnTo>
                  <a:pt x="31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16" descr="160621-20121008053104-6"/>
          <p:cNvSpPr/>
          <p:nvPr/>
        </p:nvSpPr>
        <p:spPr bwMode="auto">
          <a:xfrm>
            <a:off x="6220368" y="2872778"/>
            <a:ext cx="1577432" cy="1579341"/>
          </a:xfrm>
          <a:custGeom>
            <a:avLst/>
            <a:gdLst>
              <a:gd name="T0" fmla="*/ 342 w 373"/>
              <a:gd name="T1" fmla="*/ 373 h 373"/>
              <a:gd name="T2" fmla="*/ 373 w 373"/>
              <a:gd name="T3" fmla="*/ 342 h 373"/>
              <a:gd name="T4" fmla="*/ 373 w 373"/>
              <a:gd name="T5" fmla="*/ 0 h 373"/>
              <a:gd name="T6" fmla="*/ 0 w 373"/>
              <a:gd name="T7" fmla="*/ 0 h 373"/>
              <a:gd name="T8" fmla="*/ 0 w 373"/>
              <a:gd name="T9" fmla="*/ 373 h 373"/>
              <a:gd name="T10" fmla="*/ 342 w 373"/>
              <a:gd name="T11" fmla="*/ 37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42" y="373"/>
                </a:moveTo>
                <a:cubicBezTo>
                  <a:pt x="359" y="373"/>
                  <a:pt x="373" y="359"/>
                  <a:pt x="373" y="342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lnTo>
                  <a:pt x="342" y="373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373" r="-19373"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6282406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523376" y="1519411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3" grpId="0" animBg="1"/>
      <p:bldP spid="54" grpId="0" bldLvl="0" animBg="1"/>
      <p:bldP spid="58" grpId="0" bldLvl="0" animBg="1"/>
      <p:bldP spid="60" grpId="0" bldLvl="0" animBg="1"/>
      <p:bldP spid="62" grpId="0" animBg="1"/>
      <p:bldP spid="63" grpId="0" animBg="1"/>
      <p:bldP spid="64" grpId="0" animBg="1"/>
      <p:bldP spid="20" grpId="0" animBg="1"/>
      <p:bldP spid="22" grpId="0" animBg="1"/>
      <p:bldP spid="25" grpId="0" animBg="1"/>
      <p:bldP spid="30" grpId="0" animBg="1"/>
      <p:bldP spid="31" grpId="0" animBg="1"/>
      <p:bldP spid="56" grpId="0" bldLvl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835636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</a:p>
        </p:txBody>
      </p:sp>
      <p:sp>
        <p:nvSpPr>
          <p:cNvPr id="37" name="矩形 36"/>
          <p:cNvSpPr/>
          <p:nvPr/>
        </p:nvSpPr>
        <p:spPr>
          <a:xfrm>
            <a:off x="4844341" y="2169207"/>
            <a:ext cx="1007745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  <a:p>
            <a:pPr marL="171450" indent="-171450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232660" y="1094164"/>
            <a:ext cx="6227772" cy="3528392"/>
          </a:xfrm>
          <a:prstGeom prst="roundRect">
            <a:avLst>
              <a:gd name="adj" fmla="val 3239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244"/>
            <a:ext cx="30480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3131840" y="1616928"/>
            <a:ext cx="4896544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31840" y="12730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3131840" y="2737068"/>
            <a:ext cx="4896544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131840" y="239316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3131840" y="3872448"/>
            <a:ext cx="4896544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31840" y="352854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5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 animBg="1"/>
          <p:bldP spid="27" grpId="0"/>
          <p:bldP spid="28" grpId="0" animBg="1"/>
          <p:bldP spid="29" grpId="0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5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 animBg="1"/>
          <p:bldP spid="27" grpId="0"/>
          <p:bldP spid="28" grpId="0" animBg="1"/>
          <p:bldP spid="29" grpId="0"/>
          <p:bldP spid="30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74"/>
          <p:cNvSpPr/>
          <p:nvPr/>
        </p:nvSpPr>
        <p:spPr bwMode="auto">
          <a:xfrm>
            <a:off x="6882154" y="2714625"/>
            <a:ext cx="1054815" cy="336908"/>
          </a:xfrm>
          <a:custGeom>
            <a:avLst/>
            <a:gdLst>
              <a:gd name="T0" fmla="*/ 933 w 933"/>
              <a:gd name="T1" fmla="*/ 149 h 298"/>
              <a:gd name="T2" fmla="*/ 725 w 933"/>
              <a:gd name="T3" fmla="*/ 0 h 298"/>
              <a:gd name="T4" fmla="*/ 725 w 933"/>
              <a:gd name="T5" fmla="*/ 89 h 298"/>
              <a:gd name="T6" fmla="*/ 0 w 933"/>
              <a:gd name="T7" fmla="*/ 89 h 298"/>
              <a:gd name="T8" fmla="*/ 0 w 933"/>
              <a:gd name="T9" fmla="*/ 208 h 298"/>
              <a:gd name="T10" fmla="*/ 725 w 933"/>
              <a:gd name="T11" fmla="*/ 208 h 298"/>
              <a:gd name="T12" fmla="*/ 725 w 933"/>
              <a:gd name="T13" fmla="*/ 298 h 298"/>
              <a:gd name="T14" fmla="*/ 933 w 933"/>
              <a:gd name="T15" fmla="*/ 14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3" h="298">
                <a:moveTo>
                  <a:pt x="933" y="149"/>
                </a:moveTo>
                <a:lnTo>
                  <a:pt x="725" y="0"/>
                </a:lnTo>
                <a:lnTo>
                  <a:pt x="725" y="89"/>
                </a:lnTo>
                <a:lnTo>
                  <a:pt x="0" y="89"/>
                </a:lnTo>
                <a:lnTo>
                  <a:pt x="0" y="208"/>
                </a:lnTo>
                <a:lnTo>
                  <a:pt x="725" y="208"/>
                </a:lnTo>
                <a:lnTo>
                  <a:pt x="725" y="298"/>
                </a:lnTo>
                <a:lnTo>
                  <a:pt x="933" y="149"/>
                </a:ln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5"/>
          <p:cNvSpPr/>
          <p:nvPr/>
        </p:nvSpPr>
        <p:spPr bwMode="auto">
          <a:xfrm>
            <a:off x="5658018" y="2630963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1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1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5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5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6"/>
          <p:cNvSpPr>
            <a:spLocks noChangeArrowheads="1"/>
          </p:cNvSpPr>
          <p:nvPr/>
        </p:nvSpPr>
        <p:spPr bwMode="auto">
          <a:xfrm>
            <a:off x="6736575" y="2727060"/>
            <a:ext cx="307513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177"/>
          <p:cNvSpPr/>
          <p:nvPr/>
        </p:nvSpPr>
        <p:spPr bwMode="auto">
          <a:xfrm>
            <a:off x="4505890" y="2630963"/>
            <a:ext cx="1484429" cy="500839"/>
          </a:xfrm>
          <a:custGeom>
            <a:avLst/>
            <a:gdLst>
              <a:gd name="T0" fmla="*/ 462 w 556"/>
              <a:gd name="T1" fmla="*/ 0 h 187"/>
              <a:gd name="T2" fmla="*/ 375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5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2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2" y="0"/>
                </a:moveTo>
                <a:cubicBezTo>
                  <a:pt x="422" y="0"/>
                  <a:pt x="388" y="25"/>
                  <a:pt x="375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5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4" y="187"/>
                  <a:pt x="556" y="145"/>
                  <a:pt x="555" y="93"/>
                </a:cubicBezTo>
                <a:cubicBezTo>
                  <a:pt x="554" y="42"/>
                  <a:pt x="512" y="1"/>
                  <a:pt x="462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78"/>
          <p:cNvSpPr>
            <a:spLocks noChangeArrowheads="1"/>
          </p:cNvSpPr>
          <p:nvPr/>
        </p:nvSpPr>
        <p:spPr bwMode="auto">
          <a:xfrm>
            <a:off x="5587839" y="2727060"/>
            <a:ext cx="306383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179"/>
          <p:cNvSpPr/>
          <p:nvPr/>
        </p:nvSpPr>
        <p:spPr bwMode="auto">
          <a:xfrm>
            <a:off x="3353762" y="2630963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0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0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4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6" y="69"/>
                  <a:pt x="36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0" y="119"/>
                  <a:pt x="360" y="119"/>
                  <a:pt x="360" y="119"/>
                </a:cubicBezTo>
                <a:cubicBezTo>
                  <a:pt x="366" y="119"/>
                  <a:pt x="372" y="123"/>
                  <a:pt x="374" y="129"/>
                </a:cubicBezTo>
                <a:cubicBezTo>
                  <a:pt x="388" y="163"/>
                  <a:pt x="421" y="187"/>
                  <a:pt x="461" y="187"/>
                </a:cubicBezTo>
                <a:cubicBezTo>
                  <a:pt x="513" y="187"/>
                  <a:pt x="555" y="145"/>
                  <a:pt x="554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0"/>
          <p:cNvSpPr>
            <a:spLocks noChangeArrowheads="1"/>
          </p:cNvSpPr>
          <p:nvPr/>
        </p:nvSpPr>
        <p:spPr bwMode="auto">
          <a:xfrm>
            <a:off x="4433450" y="2727060"/>
            <a:ext cx="306383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Freeform 181"/>
          <p:cNvSpPr/>
          <p:nvPr/>
        </p:nvSpPr>
        <p:spPr bwMode="auto">
          <a:xfrm>
            <a:off x="2201634" y="2630963"/>
            <a:ext cx="1485559" cy="500839"/>
          </a:xfrm>
          <a:custGeom>
            <a:avLst/>
            <a:gdLst>
              <a:gd name="T0" fmla="*/ 461 w 556"/>
              <a:gd name="T1" fmla="*/ 0 h 187"/>
              <a:gd name="T2" fmla="*/ 374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4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1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6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Oval 182"/>
          <p:cNvSpPr>
            <a:spLocks noChangeArrowheads="1"/>
          </p:cNvSpPr>
          <p:nvPr/>
        </p:nvSpPr>
        <p:spPr bwMode="auto">
          <a:xfrm>
            <a:off x="3281322" y="2727060"/>
            <a:ext cx="309774" cy="310904"/>
          </a:xfrm>
          <a:prstGeom prst="ellipse">
            <a:avLst/>
          </a:prstGeom>
          <a:solidFill>
            <a:srgbClr val="FCFBF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01334" y="2730743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53318" y="2730743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05024" y="2730743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1321" y="2730743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zh-CN" sz="14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15038" y="3380574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4322598" y="3765475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19294" y="3380574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" name="Rectangle 66"/>
          <p:cNvSpPr>
            <a:spLocks noChangeArrowheads="1"/>
          </p:cNvSpPr>
          <p:nvPr/>
        </p:nvSpPr>
        <p:spPr bwMode="auto">
          <a:xfrm>
            <a:off x="6626854" y="3765475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57622" y="1581430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3165182" y="1966331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467166" y="1581430"/>
            <a:ext cx="1175123" cy="27084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5474726" y="1966331"/>
            <a:ext cx="1833578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205" name="组合 2204"/>
          <p:cNvGrpSpPr/>
          <p:nvPr/>
        </p:nvGrpSpPr>
        <p:grpSpPr>
          <a:xfrm>
            <a:off x="-831920" y="2451182"/>
            <a:ext cx="3496251" cy="873273"/>
            <a:chOff x="-1335088" y="3200400"/>
            <a:chExt cx="5268913" cy="1316038"/>
          </a:xfrm>
          <a:effectLst>
            <a:outerShdw blurRad="635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7" name="Freeform 113"/>
            <p:cNvSpPr/>
            <p:nvPr/>
          </p:nvSpPr>
          <p:spPr bwMode="auto">
            <a:xfrm>
              <a:off x="1889125" y="3433763"/>
              <a:ext cx="434975" cy="887413"/>
            </a:xfrm>
            <a:custGeom>
              <a:avLst/>
              <a:gdLst>
                <a:gd name="T0" fmla="*/ 36 w 116"/>
                <a:gd name="T1" fmla="*/ 121 h 237"/>
                <a:gd name="T2" fmla="*/ 38 w 116"/>
                <a:gd name="T3" fmla="*/ 94 h 237"/>
                <a:gd name="T4" fmla="*/ 17 w 116"/>
                <a:gd name="T5" fmla="*/ 38 h 237"/>
                <a:gd name="T6" fmla="*/ 33 w 116"/>
                <a:gd name="T7" fmla="*/ 0 h 237"/>
                <a:gd name="T8" fmla="*/ 83 w 116"/>
                <a:gd name="T9" fmla="*/ 0 h 237"/>
                <a:gd name="T10" fmla="*/ 108 w 116"/>
                <a:gd name="T11" fmla="*/ 61 h 237"/>
                <a:gd name="T12" fmla="*/ 102 w 116"/>
                <a:gd name="T13" fmla="*/ 122 h 237"/>
                <a:gd name="T14" fmla="*/ 62 w 116"/>
                <a:gd name="T15" fmla="*/ 217 h 237"/>
                <a:gd name="T16" fmla="*/ 32 w 116"/>
                <a:gd name="T17" fmla="*/ 235 h 237"/>
                <a:gd name="T18" fmla="*/ 31 w 116"/>
                <a:gd name="T19" fmla="*/ 234 h 237"/>
                <a:gd name="T20" fmla="*/ 9 w 116"/>
                <a:gd name="T21" fmla="*/ 183 h 237"/>
                <a:gd name="T22" fmla="*/ 36 w 116"/>
                <a:gd name="T23" fmla="*/ 12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237">
                  <a:moveTo>
                    <a:pt x="36" y="121"/>
                  </a:moveTo>
                  <a:cubicBezTo>
                    <a:pt x="39" y="112"/>
                    <a:pt x="41" y="103"/>
                    <a:pt x="38" y="9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6" y="78"/>
                    <a:pt x="110" y="104"/>
                    <a:pt x="102" y="122"/>
                  </a:cubicBezTo>
                  <a:cubicBezTo>
                    <a:pt x="62" y="217"/>
                    <a:pt x="62" y="217"/>
                    <a:pt x="62" y="217"/>
                  </a:cubicBezTo>
                  <a:cubicBezTo>
                    <a:pt x="57" y="230"/>
                    <a:pt x="44" y="237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10" y="230"/>
                    <a:pt x="0" y="205"/>
                    <a:pt x="9" y="183"/>
                  </a:cubicBezTo>
                  <a:lnTo>
                    <a:pt x="36" y="121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2" name="Freeform 114"/>
            <p:cNvSpPr/>
            <p:nvPr/>
          </p:nvSpPr>
          <p:spPr bwMode="auto">
            <a:xfrm>
              <a:off x="1911350" y="3497263"/>
              <a:ext cx="184150" cy="812800"/>
            </a:xfrm>
            <a:custGeom>
              <a:avLst/>
              <a:gdLst>
                <a:gd name="T0" fmla="*/ 20 w 49"/>
                <a:gd name="T1" fmla="*/ 0 h 217"/>
                <a:gd name="T2" fmla="*/ 47 w 49"/>
                <a:gd name="T3" fmla="*/ 71 h 217"/>
                <a:gd name="T4" fmla="*/ 44 w 49"/>
                <a:gd name="T5" fmla="*/ 106 h 217"/>
                <a:gd name="T6" fmla="*/ 14 w 49"/>
                <a:gd name="T7" fmla="*/ 175 h 217"/>
                <a:gd name="T8" fmla="*/ 22 w 49"/>
                <a:gd name="T9" fmla="*/ 217 h 217"/>
                <a:gd name="T10" fmla="*/ 0 w 49"/>
                <a:gd name="T11" fmla="*/ 190 h 217"/>
                <a:gd name="T12" fmla="*/ 0 w 49"/>
                <a:gd name="T13" fmla="*/ 186 h 217"/>
                <a:gd name="T14" fmla="*/ 0 w 49"/>
                <a:gd name="T15" fmla="*/ 186 h 217"/>
                <a:gd name="T16" fmla="*/ 0 w 49"/>
                <a:gd name="T17" fmla="*/ 182 h 217"/>
                <a:gd name="T18" fmla="*/ 0 w 49"/>
                <a:gd name="T19" fmla="*/ 182 h 217"/>
                <a:gd name="T20" fmla="*/ 0 w 49"/>
                <a:gd name="T21" fmla="*/ 178 h 217"/>
                <a:gd name="T22" fmla="*/ 0 w 49"/>
                <a:gd name="T23" fmla="*/ 178 h 217"/>
                <a:gd name="T24" fmla="*/ 1 w 49"/>
                <a:gd name="T25" fmla="*/ 174 h 217"/>
                <a:gd name="T26" fmla="*/ 1 w 49"/>
                <a:gd name="T27" fmla="*/ 174 h 217"/>
                <a:gd name="T28" fmla="*/ 2 w 49"/>
                <a:gd name="T29" fmla="*/ 170 h 217"/>
                <a:gd name="T30" fmla="*/ 2 w 49"/>
                <a:gd name="T31" fmla="*/ 170 h 217"/>
                <a:gd name="T32" fmla="*/ 3 w 49"/>
                <a:gd name="T33" fmla="*/ 166 h 217"/>
                <a:gd name="T34" fmla="*/ 30 w 49"/>
                <a:gd name="T35" fmla="*/ 104 h 217"/>
                <a:gd name="T36" fmla="*/ 31 w 49"/>
                <a:gd name="T37" fmla="*/ 100 h 217"/>
                <a:gd name="T38" fmla="*/ 33 w 49"/>
                <a:gd name="T39" fmla="*/ 90 h 217"/>
                <a:gd name="T40" fmla="*/ 32 w 49"/>
                <a:gd name="T41" fmla="*/ 77 h 217"/>
                <a:gd name="T42" fmla="*/ 11 w 49"/>
                <a:gd name="T43" fmla="*/ 21 h 217"/>
                <a:gd name="T44" fmla="*/ 20 w 49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217">
                  <a:moveTo>
                    <a:pt x="20" y="0"/>
                  </a:moveTo>
                  <a:cubicBezTo>
                    <a:pt x="29" y="19"/>
                    <a:pt x="42" y="51"/>
                    <a:pt x="47" y="71"/>
                  </a:cubicBezTo>
                  <a:cubicBezTo>
                    <a:pt x="49" y="82"/>
                    <a:pt x="48" y="95"/>
                    <a:pt x="44" y="106"/>
                  </a:cubicBezTo>
                  <a:cubicBezTo>
                    <a:pt x="36" y="124"/>
                    <a:pt x="23" y="154"/>
                    <a:pt x="14" y="175"/>
                  </a:cubicBezTo>
                  <a:cubicBezTo>
                    <a:pt x="4" y="198"/>
                    <a:pt x="14" y="212"/>
                    <a:pt x="22" y="217"/>
                  </a:cubicBezTo>
                  <a:cubicBezTo>
                    <a:pt x="10" y="213"/>
                    <a:pt x="2" y="203"/>
                    <a:pt x="0" y="190"/>
                  </a:cubicBezTo>
                  <a:cubicBezTo>
                    <a:pt x="0" y="189"/>
                    <a:pt x="0" y="188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5"/>
                    <a:pt x="0" y="184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1"/>
                    <a:pt x="0" y="180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7"/>
                    <a:pt x="0" y="176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3"/>
                    <a:pt x="1" y="172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69"/>
                    <a:pt x="3" y="167"/>
                    <a:pt x="3" y="166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3"/>
                    <a:pt x="31" y="102"/>
                    <a:pt x="31" y="100"/>
                  </a:cubicBezTo>
                  <a:cubicBezTo>
                    <a:pt x="32" y="97"/>
                    <a:pt x="33" y="94"/>
                    <a:pt x="33" y="90"/>
                  </a:cubicBezTo>
                  <a:cubicBezTo>
                    <a:pt x="34" y="86"/>
                    <a:pt x="34" y="81"/>
                    <a:pt x="32" y="77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3" name="Freeform 115"/>
            <p:cNvSpPr/>
            <p:nvPr/>
          </p:nvSpPr>
          <p:spPr bwMode="auto">
            <a:xfrm>
              <a:off x="2024062" y="3298825"/>
              <a:ext cx="390525" cy="1112838"/>
            </a:xfrm>
            <a:custGeom>
              <a:avLst/>
              <a:gdLst>
                <a:gd name="T0" fmla="*/ 28 w 104"/>
                <a:gd name="T1" fmla="*/ 0 h 297"/>
                <a:gd name="T2" fmla="*/ 94 w 104"/>
                <a:gd name="T3" fmla="*/ 113 h 297"/>
                <a:gd name="T4" fmla="*/ 97 w 104"/>
                <a:gd name="T5" fmla="*/ 175 h 297"/>
                <a:gd name="T6" fmla="*/ 70 w 104"/>
                <a:gd name="T7" fmla="*/ 274 h 297"/>
                <a:gd name="T8" fmla="*/ 42 w 104"/>
                <a:gd name="T9" fmla="*/ 296 h 297"/>
                <a:gd name="T10" fmla="*/ 41 w 104"/>
                <a:gd name="T11" fmla="*/ 296 h 297"/>
                <a:gd name="T12" fmla="*/ 13 w 104"/>
                <a:gd name="T13" fmla="*/ 248 h 297"/>
                <a:gd name="T14" fmla="*/ 30 w 104"/>
                <a:gd name="T15" fmla="*/ 183 h 297"/>
                <a:gd name="T16" fmla="*/ 29 w 104"/>
                <a:gd name="T17" fmla="*/ 156 h 297"/>
                <a:gd name="T18" fmla="*/ 0 w 104"/>
                <a:gd name="T19" fmla="*/ 104 h 297"/>
                <a:gd name="T20" fmla="*/ 28 w 104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297">
                  <a:moveTo>
                    <a:pt x="28" y="0"/>
                  </a:moveTo>
                  <a:cubicBezTo>
                    <a:pt x="94" y="113"/>
                    <a:pt x="94" y="113"/>
                    <a:pt x="94" y="113"/>
                  </a:cubicBezTo>
                  <a:cubicBezTo>
                    <a:pt x="104" y="129"/>
                    <a:pt x="102" y="155"/>
                    <a:pt x="97" y="175"/>
                  </a:cubicBezTo>
                  <a:cubicBezTo>
                    <a:pt x="70" y="274"/>
                    <a:pt x="70" y="274"/>
                    <a:pt x="70" y="274"/>
                  </a:cubicBezTo>
                  <a:cubicBezTo>
                    <a:pt x="66" y="287"/>
                    <a:pt x="55" y="297"/>
                    <a:pt x="42" y="296"/>
                  </a:cubicBezTo>
                  <a:cubicBezTo>
                    <a:pt x="41" y="296"/>
                    <a:pt x="41" y="296"/>
                    <a:pt x="41" y="296"/>
                  </a:cubicBezTo>
                  <a:cubicBezTo>
                    <a:pt x="20" y="294"/>
                    <a:pt x="6" y="271"/>
                    <a:pt x="13" y="248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3" y="174"/>
                    <a:pt x="33" y="164"/>
                    <a:pt x="29" y="156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4" name="Freeform 116"/>
            <p:cNvSpPr/>
            <p:nvPr/>
          </p:nvSpPr>
          <p:spPr bwMode="auto">
            <a:xfrm>
              <a:off x="2024062" y="3602038"/>
              <a:ext cx="180975" cy="801688"/>
            </a:xfrm>
            <a:custGeom>
              <a:avLst/>
              <a:gdLst>
                <a:gd name="T0" fmla="*/ 6 w 48"/>
                <a:gd name="T1" fmla="*/ 0 h 214"/>
                <a:gd name="T2" fmla="*/ 42 w 48"/>
                <a:gd name="T3" fmla="*/ 67 h 214"/>
                <a:gd name="T4" fmla="*/ 44 w 48"/>
                <a:gd name="T5" fmla="*/ 101 h 214"/>
                <a:gd name="T6" fmla="*/ 25 w 48"/>
                <a:gd name="T7" fmla="*/ 174 h 214"/>
                <a:gd name="T8" fmla="*/ 39 w 48"/>
                <a:gd name="T9" fmla="*/ 214 h 214"/>
                <a:gd name="T10" fmla="*/ 13 w 48"/>
                <a:gd name="T11" fmla="*/ 191 h 214"/>
                <a:gd name="T12" fmla="*/ 12 w 48"/>
                <a:gd name="T13" fmla="*/ 187 h 214"/>
                <a:gd name="T14" fmla="*/ 12 w 48"/>
                <a:gd name="T15" fmla="*/ 187 h 214"/>
                <a:gd name="T16" fmla="*/ 11 w 48"/>
                <a:gd name="T17" fmla="*/ 184 h 214"/>
                <a:gd name="T18" fmla="*/ 11 w 48"/>
                <a:gd name="T19" fmla="*/ 183 h 214"/>
                <a:gd name="T20" fmla="*/ 11 w 48"/>
                <a:gd name="T21" fmla="*/ 180 h 214"/>
                <a:gd name="T22" fmla="*/ 11 w 48"/>
                <a:gd name="T23" fmla="*/ 179 h 214"/>
                <a:gd name="T24" fmla="*/ 11 w 48"/>
                <a:gd name="T25" fmla="*/ 175 h 214"/>
                <a:gd name="T26" fmla="*/ 11 w 48"/>
                <a:gd name="T27" fmla="*/ 175 h 214"/>
                <a:gd name="T28" fmla="*/ 12 w 48"/>
                <a:gd name="T29" fmla="*/ 171 h 214"/>
                <a:gd name="T30" fmla="*/ 12 w 48"/>
                <a:gd name="T31" fmla="*/ 171 h 214"/>
                <a:gd name="T32" fmla="*/ 13 w 48"/>
                <a:gd name="T33" fmla="*/ 167 h 214"/>
                <a:gd name="T34" fmla="*/ 30 w 48"/>
                <a:gd name="T35" fmla="*/ 102 h 214"/>
                <a:gd name="T36" fmla="*/ 31 w 48"/>
                <a:gd name="T37" fmla="*/ 98 h 214"/>
                <a:gd name="T38" fmla="*/ 32 w 48"/>
                <a:gd name="T39" fmla="*/ 88 h 214"/>
                <a:gd name="T40" fmla="*/ 29 w 48"/>
                <a:gd name="T41" fmla="*/ 75 h 214"/>
                <a:gd name="T42" fmla="*/ 0 w 48"/>
                <a:gd name="T43" fmla="*/ 23 h 214"/>
                <a:gd name="T44" fmla="*/ 6 w 48"/>
                <a:gd name="T4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14">
                  <a:moveTo>
                    <a:pt x="6" y="0"/>
                  </a:moveTo>
                  <a:cubicBezTo>
                    <a:pt x="18" y="18"/>
                    <a:pt x="35" y="48"/>
                    <a:pt x="42" y="67"/>
                  </a:cubicBezTo>
                  <a:cubicBezTo>
                    <a:pt x="47" y="78"/>
                    <a:pt x="48" y="90"/>
                    <a:pt x="44" y="101"/>
                  </a:cubicBezTo>
                  <a:cubicBezTo>
                    <a:pt x="39" y="121"/>
                    <a:pt x="31" y="153"/>
                    <a:pt x="25" y="174"/>
                  </a:cubicBezTo>
                  <a:cubicBezTo>
                    <a:pt x="18" y="199"/>
                    <a:pt x="30" y="210"/>
                    <a:pt x="39" y="214"/>
                  </a:cubicBezTo>
                  <a:cubicBezTo>
                    <a:pt x="26" y="212"/>
                    <a:pt x="17" y="203"/>
                    <a:pt x="13" y="191"/>
                  </a:cubicBezTo>
                  <a:cubicBezTo>
                    <a:pt x="13" y="190"/>
                    <a:pt x="12" y="189"/>
                    <a:pt x="12" y="187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86"/>
                    <a:pt x="12" y="185"/>
                    <a:pt x="11" y="184"/>
                  </a:cubicBezTo>
                  <a:cubicBezTo>
                    <a:pt x="11" y="183"/>
                    <a:pt x="11" y="183"/>
                    <a:pt x="11" y="183"/>
                  </a:cubicBezTo>
                  <a:cubicBezTo>
                    <a:pt x="11" y="182"/>
                    <a:pt x="11" y="181"/>
                    <a:pt x="11" y="180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11" y="178"/>
                    <a:pt x="11" y="177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4"/>
                    <a:pt x="12" y="173"/>
                    <a:pt x="12" y="171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0"/>
                    <a:pt x="12" y="168"/>
                    <a:pt x="13" y="167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1" y="100"/>
                    <a:pt x="31" y="99"/>
                    <a:pt x="31" y="98"/>
                  </a:cubicBezTo>
                  <a:cubicBezTo>
                    <a:pt x="32" y="95"/>
                    <a:pt x="32" y="91"/>
                    <a:pt x="32" y="88"/>
                  </a:cubicBezTo>
                  <a:cubicBezTo>
                    <a:pt x="32" y="83"/>
                    <a:pt x="31" y="79"/>
                    <a:pt x="29" y="75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5" name="Freeform 117"/>
            <p:cNvSpPr/>
            <p:nvPr/>
          </p:nvSpPr>
          <p:spPr bwMode="auto">
            <a:xfrm>
              <a:off x="2197100" y="3305175"/>
              <a:ext cx="393700" cy="1098550"/>
            </a:xfrm>
            <a:custGeom>
              <a:avLst/>
              <a:gdLst>
                <a:gd name="T0" fmla="*/ 18 w 105"/>
                <a:gd name="T1" fmla="*/ 0 h 293"/>
                <a:gd name="T2" fmla="*/ 94 w 105"/>
                <a:gd name="T3" fmla="*/ 107 h 293"/>
                <a:gd name="T4" fmla="*/ 102 w 105"/>
                <a:gd name="T5" fmla="*/ 168 h 293"/>
                <a:gd name="T6" fmla="*/ 84 w 105"/>
                <a:gd name="T7" fmla="*/ 269 h 293"/>
                <a:gd name="T8" fmla="*/ 58 w 105"/>
                <a:gd name="T9" fmla="*/ 293 h 293"/>
                <a:gd name="T10" fmla="*/ 57 w 105"/>
                <a:gd name="T11" fmla="*/ 293 h 293"/>
                <a:gd name="T12" fmla="*/ 24 w 105"/>
                <a:gd name="T13" fmla="*/ 248 h 293"/>
                <a:gd name="T14" fmla="*/ 36 w 105"/>
                <a:gd name="T15" fmla="*/ 181 h 293"/>
                <a:gd name="T16" fmla="*/ 33 w 105"/>
                <a:gd name="T17" fmla="*/ 154 h 293"/>
                <a:gd name="T18" fmla="*/ 0 w 105"/>
                <a:gd name="T19" fmla="*/ 105 h 293"/>
                <a:gd name="T20" fmla="*/ 18 w 105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93">
                  <a:moveTo>
                    <a:pt x="18" y="0"/>
                  </a:moveTo>
                  <a:cubicBezTo>
                    <a:pt x="94" y="107"/>
                    <a:pt x="94" y="107"/>
                    <a:pt x="94" y="107"/>
                  </a:cubicBezTo>
                  <a:cubicBezTo>
                    <a:pt x="105" y="122"/>
                    <a:pt x="105" y="148"/>
                    <a:pt x="102" y="168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81" y="282"/>
                    <a:pt x="70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35" y="293"/>
                    <a:pt x="20" y="272"/>
                    <a:pt x="24" y="248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8" y="172"/>
                    <a:pt x="37" y="162"/>
                    <a:pt x="33" y="154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6" name="Freeform 118"/>
            <p:cNvSpPr/>
            <p:nvPr/>
          </p:nvSpPr>
          <p:spPr bwMode="auto">
            <a:xfrm>
              <a:off x="2163762" y="3613150"/>
              <a:ext cx="236538" cy="790575"/>
            </a:xfrm>
            <a:custGeom>
              <a:avLst/>
              <a:gdLst>
                <a:gd name="T0" fmla="*/ 13 w 63"/>
                <a:gd name="T1" fmla="*/ 0 h 211"/>
                <a:gd name="T2" fmla="*/ 54 w 63"/>
                <a:gd name="T3" fmla="*/ 63 h 211"/>
                <a:gd name="T4" fmla="*/ 59 w 63"/>
                <a:gd name="T5" fmla="*/ 98 h 211"/>
                <a:gd name="T6" fmla="*/ 46 w 63"/>
                <a:gd name="T7" fmla="*/ 172 h 211"/>
                <a:gd name="T8" fmla="*/ 63 w 63"/>
                <a:gd name="T9" fmla="*/ 211 h 211"/>
                <a:gd name="T10" fmla="*/ 36 w 63"/>
                <a:gd name="T11" fmla="*/ 190 h 211"/>
                <a:gd name="T12" fmla="*/ 34 w 63"/>
                <a:gd name="T13" fmla="*/ 186 h 211"/>
                <a:gd name="T14" fmla="*/ 34 w 63"/>
                <a:gd name="T15" fmla="*/ 186 h 211"/>
                <a:gd name="T16" fmla="*/ 33 w 63"/>
                <a:gd name="T17" fmla="*/ 182 h 211"/>
                <a:gd name="T18" fmla="*/ 33 w 63"/>
                <a:gd name="T19" fmla="*/ 182 h 211"/>
                <a:gd name="T20" fmla="*/ 33 w 63"/>
                <a:gd name="T21" fmla="*/ 178 h 211"/>
                <a:gd name="T22" fmla="*/ 33 w 63"/>
                <a:gd name="T23" fmla="*/ 178 h 211"/>
                <a:gd name="T24" fmla="*/ 33 w 63"/>
                <a:gd name="T25" fmla="*/ 174 h 211"/>
                <a:gd name="T26" fmla="*/ 33 w 63"/>
                <a:gd name="T27" fmla="*/ 174 h 211"/>
                <a:gd name="T28" fmla="*/ 33 w 63"/>
                <a:gd name="T29" fmla="*/ 170 h 211"/>
                <a:gd name="T30" fmla="*/ 33 w 63"/>
                <a:gd name="T31" fmla="*/ 170 h 211"/>
                <a:gd name="T32" fmla="*/ 33 w 63"/>
                <a:gd name="T33" fmla="*/ 166 h 211"/>
                <a:gd name="T34" fmla="*/ 45 w 63"/>
                <a:gd name="T35" fmla="*/ 99 h 211"/>
                <a:gd name="T36" fmla="*/ 46 w 63"/>
                <a:gd name="T37" fmla="*/ 95 h 211"/>
                <a:gd name="T38" fmla="*/ 46 w 63"/>
                <a:gd name="T39" fmla="*/ 85 h 211"/>
                <a:gd name="T40" fmla="*/ 42 w 63"/>
                <a:gd name="T41" fmla="*/ 72 h 211"/>
                <a:gd name="T42" fmla="*/ 0 w 63"/>
                <a:gd name="T43" fmla="*/ 11 h 211"/>
                <a:gd name="T44" fmla="*/ 13 w 63"/>
                <a:gd name="T4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211">
                  <a:moveTo>
                    <a:pt x="13" y="0"/>
                  </a:moveTo>
                  <a:cubicBezTo>
                    <a:pt x="26" y="17"/>
                    <a:pt x="46" y="45"/>
                    <a:pt x="54" y="63"/>
                  </a:cubicBezTo>
                  <a:cubicBezTo>
                    <a:pt x="60" y="74"/>
                    <a:pt x="61" y="86"/>
                    <a:pt x="59" y="98"/>
                  </a:cubicBezTo>
                  <a:cubicBezTo>
                    <a:pt x="56" y="118"/>
                    <a:pt x="50" y="150"/>
                    <a:pt x="46" y="172"/>
                  </a:cubicBezTo>
                  <a:cubicBezTo>
                    <a:pt x="41" y="197"/>
                    <a:pt x="54" y="208"/>
                    <a:pt x="63" y="211"/>
                  </a:cubicBezTo>
                  <a:cubicBezTo>
                    <a:pt x="51" y="210"/>
                    <a:pt x="41" y="201"/>
                    <a:pt x="36" y="190"/>
                  </a:cubicBezTo>
                  <a:cubicBezTo>
                    <a:pt x="35" y="189"/>
                    <a:pt x="35" y="187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5"/>
                    <a:pt x="34" y="184"/>
                    <a:pt x="33" y="182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1"/>
                    <a:pt x="33" y="180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7"/>
                    <a:pt x="33" y="176"/>
                    <a:pt x="33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1"/>
                    <a:pt x="33" y="170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3" y="169"/>
                    <a:pt x="33" y="167"/>
                    <a:pt x="33" y="16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5" y="98"/>
                    <a:pt x="46" y="97"/>
                    <a:pt x="46" y="95"/>
                  </a:cubicBezTo>
                  <a:cubicBezTo>
                    <a:pt x="46" y="92"/>
                    <a:pt x="46" y="89"/>
                    <a:pt x="46" y="85"/>
                  </a:cubicBezTo>
                  <a:cubicBezTo>
                    <a:pt x="45" y="81"/>
                    <a:pt x="44" y="76"/>
                    <a:pt x="42" y="7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7" name="Freeform 119"/>
            <p:cNvSpPr/>
            <p:nvPr/>
          </p:nvSpPr>
          <p:spPr bwMode="auto">
            <a:xfrm>
              <a:off x="1000125" y="3200400"/>
              <a:ext cx="1301750" cy="1169988"/>
            </a:xfrm>
            <a:custGeom>
              <a:avLst/>
              <a:gdLst>
                <a:gd name="T0" fmla="*/ 12 w 347"/>
                <a:gd name="T1" fmla="*/ 175 h 312"/>
                <a:gd name="T2" fmla="*/ 66 w 347"/>
                <a:gd name="T3" fmla="*/ 162 h 312"/>
                <a:gd name="T4" fmla="*/ 106 w 347"/>
                <a:gd name="T5" fmla="*/ 137 h 312"/>
                <a:gd name="T6" fmla="*/ 220 w 347"/>
                <a:gd name="T7" fmla="*/ 13 h 312"/>
                <a:gd name="T8" fmla="*/ 283 w 347"/>
                <a:gd name="T9" fmla="*/ 13 h 312"/>
                <a:gd name="T10" fmla="*/ 305 w 347"/>
                <a:gd name="T11" fmla="*/ 72 h 312"/>
                <a:gd name="T12" fmla="*/ 257 w 347"/>
                <a:gd name="T13" fmla="*/ 128 h 312"/>
                <a:gd name="T14" fmla="*/ 266 w 347"/>
                <a:gd name="T15" fmla="*/ 127 h 312"/>
                <a:gd name="T16" fmla="*/ 265 w 347"/>
                <a:gd name="T17" fmla="*/ 133 h 312"/>
                <a:gd name="T18" fmla="*/ 316 w 347"/>
                <a:gd name="T19" fmla="*/ 142 h 312"/>
                <a:gd name="T20" fmla="*/ 346 w 347"/>
                <a:gd name="T21" fmla="*/ 177 h 312"/>
                <a:gd name="T22" fmla="*/ 346 w 347"/>
                <a:gd name="T23" fmla="*/ 178 h 312"/>
                <a:gd name="T24" fmla="*/ 294 w 347"/>
                <a:gd name="T25" fmla="*/ 200 h 312"/>
                <a:gd name="T26" fmla="*/ 241 w 347"/>
                <a:gd name="T27" fmla="*/ 223 h 312"/>
                <a:gd name="T28" fmla="*/ 179 w 347"/>
                <a:gd name="T29" fmla="*/ 288 h 312"/>
                <a:gd name="T30" fmla="*/ 83 w 347"/>
                <a:gd name="T31" fmla="*/ 310 h 312"/>
                <a:gd name="T32" fmla="*/ 0 w 347"/>
                <a:gd name="T33" fmla="*/ 300 h 312"/>
                <a:gd name="T34" fmla="*/ 12 w 347"/>
                <a:gd name="T35" fmla="*/ 1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7" h="312">
                  <a:moveTo>
                    <a:pt x="12" y="175"/>
                  </a:moveTo>
                  <a:cubicBezTo>
                    <a:pt x="66" y="162"/>
                    <a:pt x="66" y="162"/>
                    <a:pt x="66" y="162"/>
                  </a:cubicBezTo>
                  <a:cubicBezTo>
                    <a:pt x="81" y="162"/>
                    <a:pt x="93" y="146"/>
                    <a:pt x="106" y="137"/>
                  </a:cubicBezTo>
                  <a:cubicBezTo>
                    <a:pt x="220" y="13"/>
                    <a:pt x="220" y="13"/>
                    <a:pt x="220" y="13"/>
                  </a:cubicBezTo>
                  <a:cubicBezTo>
                    <a:pt x="238" y="0"/>
                    <a:pt x="257" y="7"/>
                    <a:pt x="283" y="13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282" y="83"/>
                    <a:pt x="258" y="109"/>
                    <a:pt x="257" y="128"/>
                  </a:cubicBezTo>
                  <a:cubicBezTo>
                    <a:pt x="266" y="127"/>
                    <a:pt x="266" y="127"/>
                    <a:pt x="266" y="127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316" y="142"/>
                    <a:pt x="316" y="142"/>
                    <a:pt x="316" y="142"/>
                  </a:cubicBezTo>
                  <a:cubicBezTo>
                    <a:pt x="333" y="145"/>
                    <a:pt x="346" y="160"/>
                    <a:pt x="346" y="177"/>
                  </a:cubicBezTo>
                  <a:cubicBezTo>
                    <a:pt x="346" y="178"/>
                    <a:pt x="346" y="178"/>
                    <a:pt x="346" y="178"/>
                  </a:cubicBezTo>
                  <a:cubicBezTo>
                    <a:pt x="347" y="198"/>
                    <a:pt x="321" y="198"/>
                    <a:pt x="294" y="200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179" y="288"/>
                    <a:pt x="179" y="288"/>
                    <a:pt x="179" y="288"/>
                  </a:cubicBezTo>
                  <a:cubicBezTo>
                    <a:pt x="158" y="309"/>
                    <a:pt x="111" y="312"/>
                    <a:pt x="83" y="310"/>
                  </a:cubicBezTo>
                  <a:cubicBezTo>
                    <a:pt x="0" y="300"/>
                    <a:pt x="0" y="300"/>
                    <a:pt x="0" y="300"/>
                  </a:cubicBezTo>
                  <a:lnTo>
                    <a:pt x="12" y="175"/>
                  </a:ln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8" name="Freeform 120"/>
            <p:cNvSpPr/>
            <p:nvPr/>
          </p:nvSpPr>
          <p:spPr bwMode="auto">
            <a:xfrm>
              <a:off x="1946275" y="3222625"/>
              <a:ext cx="1004888" cy="971550"/>
            </a:xfrm>
            <a:custGeom>
              <a:avLst/>
              <a:gdLst>
                <a:gd name="T0" fmla="*/ 260 w 268"/>
                <a:gd name="T1" fmla="*/ 203 h 259"/>
                <a:gd name="T2" fmla="*/ 195 w 268"/>
                <a:gd name="T3" fmla="*/ 76 h 259"/>
                <a:gd name="T4" fmla="*/ 146 w 268"/>
                <a:gd name="T5" fmla="*/ 34 h 259"/>
                <a:gd name="T6" fmla="*/ 0 w 268"/>
                <a:gd name="T7" fmla="*/ 0 h 259"/>
                <a:gd name="T8" fmla="*/ 33 w 268"/>
                <a:gd name="T9" fmla="*/ 78 h 259"/>
                <a:gd name="T10" fmla="*/ 124 w 268"/>
                <a:gd name="T11" fmla="*/ 109 h 259"/>
                <a:gd name="T12" fmla="*/ 157 w 268"/>
                <a:gd name="T13" fmla="*/ 156 h 259"/>
                <a:gd name="T14" fmla="*/ 192 w 268"/>
                <a:gd name="T15" fmla="*/ 225 h 259"/>
                <a:gd name="T16" fmla="*/ 253 w 268"/>
                <a:gd name="T17" fmla="*/ 244 h 259"/>
                <a:gd name="T18" fmla="*/ 254 w 268"/>
                <a:gd name="T19" fmla="*/ 243 h 259"/>
                <a:gd name="T20" fmla="*/ 260 w 268"/>
                <a:gd name="T21" fmla="*/ 20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59">
                  <a:moveTo>
                    <a:pt x="260" y="203"/>
                  </a:moveTo>
                  <a:cubicBezTo>
                    <a:pt x="195" y="76"/>
                    <a:pt x="195" y="76"/>
                    <a:pt x="195" y="76"/>
                  </a:cubicBezTo>
                  <a:cubicBezTo>
                    <a:pt x="185" y="56"/>
                    <a:pt x="166" y="40"/>
                    <a:pt x="14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44" y="139"/>
                    <a:pt x="152" y="146"/>
                    <a:pt x="157" y="156"/>
                  </a:cubicBezTo>
                  <a:cubicBezTo>
                    <a:pt x="192" y="225"/>
                    <a:pt x="192" y="225"/>
                    <a:pt x="192" y="225"/>
                  </a:cubicBezTo>
                  <a:cubicBezTo>
                    <a:pt x="204" y="250"/>
                    <a:pt x="234" y="259"/>
                    <a:pt x="253" y="244"/>
                  </a:cubicBezTo>
                  <a:cubicBezTo>
                    <a:pt x="254" y="243"/>
                    <a:pt x="254" y="243"/>
                    <a:pt x="254" y="243"/>
                  </a:cubicBezTo>
                  <a:cubicBezTo>
                    <a:pt x="265" y="235"/>
                    <a:pt x="268" y="218"/>
                    <a:pt x="260" y="203"/>
                  </a:cubicBez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9" name="Freeform 121"/>
            <p:cNvSpPr/>
            <p:nvPr/>
          </p:nvSpPr>
          <p:spPr bwMode="auto">
            <a:xfrm>
              <a:off x="2339975" y="3563938"/>
              <a:ext cx="547688" cy="627063"/>
            </a:xfrm>
            <a:custGeom>
              <a:avLst/>
              <a:gdLst>
                <a:gd name="T0" fmla="*/ 8 w 146"/>
                <a:gd name="T1" fmla="*/ 2 h 167"/>
                <a:gd name="T2" fmla="*/ 60 w 146"/>
                <a:gd name="T3" fmla="*/ 32 h 167"/>
                <a:gd name="T4" fmla="*/ 109 w 146"/>
                <a:gd name="T5" fmla="*/ 128 h 167"/>
                <a:gd name="T6" fmla="*/ 146 w 146"/>
                <a:gd name="T7" fmla="*/ 155 h 167"/>
                <a:gd name="T8" fmla="*/ 87 w 146"/>
                <a:gd name="T9" fmla="*/ 134 h 167"/>
                <a:gd name="T10" fmla="*/ 52 w 146"/>
                <a:gd name="T11" fmla="*/ 65 h 167"/>
                <a:gd name="T12" fmla="*/ 30 w 146"/>
                <a:gd name="T13" fmla="*/ 43 h 167"/>
                <a:gd name="T14" fmla="*/ 14 w 146"/>
                <a:gd name="T15" fmla="*/ 25 h 167"/>
                <a:gd name="T16" fmla="*/ 8 w 146"/>
                <a:gd name="T17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67">
                  <a:moveTo>
                    <a:pt x="8" y="2"/>
                  </a:moveTo>
                  <a:cubicBezTo>
                    <a:pt x="35" y="0"/>
                    <a:pt x="60" y="32"/>
                    <a:pt x="60" y="32"/>
                  </a:cubicBezTo>
                  <a:cubicBezTo>
                    <a:pt x="60" y="32"/>
                    <a:pt x="91" y="93"/>
                    <a:pt x="109" y="128"/>
                  </a:cubicBezTo>
                  <a:cubicBezTo>
                    <a:pt x="120" y="150"/>
                    <a:pt x="135" y="158"/>
                    <a:pt x="146" y="155"/>
                  </a:cubicBezTo>
                  <a:cubicBezTo>
                    <a:pt x="126" y="167"/>
                    <a:pt x="99" y="158"/>
                    <a:pt x="87" y="134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7" y="55"/>
                    <a:pt x="39" y="48"/>
                    <a:pt x="30" y="4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7" y="6"/>
                    <a:pt x="0" y="2"/>
                    <a:pt x="8" y="2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0" name="Freeform 122"/>
            <p:cNvSpPr/>
            <p:nvPr/>
          </p:nvSpPr>
          <p:spPr bwMode="auto">
            <a:xfrm>
              <a:off x="2794000" y="3841750"/>
              <a:ext cx="141288" cy="203200"/>
            </a:xfrm>
            <a:custGeom>
              <a:avLst/>
              <a:gdLst>
                <a:gd name="T0" fmla="*/ 15 w 38"/>
                <a:gd name="T1" fmla="*/ 0 h 54"/>
                <a:gd name="T2" fmla="*/ 35 w 38"/>
                <a:gd name="T3" fmla="*/ 40 h 54"/>
                <a:gd name="T4" fmla="*/ 38 w 38"/>
                <a:gd name="T5" fmla="*/ 53 h 54"/>
                <a:gd name="T6" fmla="*/ 15 w 38"/>
                <a:gd name="T7" fmla="*/ 44 h 54"/>
                <a:gd name="T8" fmla="*/ 3 w 38"/>
                <a:gd name="T9" fmla="*/ 19 h 54"/>
                <a:gd name="T10" fmla="*/ 8 w 38"/>
                <a:gd name="T11" fmla="*/ 3 h 54"/>
                <a:gd name="T12" fmla="*/ 15 w 38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4">
                  <a:moveTo>
                    <a:pt x="15" y="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7" y="44"/>
                    <a:pt x="38" y="48"/>
                    <a:pt x="38" y="53"/>
                  </a:cubicBezTo>
                  <a:cubicBezTo>
                    <a:pt x="31" y="54"/>
                    <a:pt x="20" y="53"/>
                    <a:pt x="15" y="4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3"/>
                    <a:pt x="2" y="6"/>
                    <a:pt x="8" y="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1" name="Freeform 123"/>
            <p:cNvSpPr>
              <a:spLocks noEditPoints="1"/>
            </p:cNvSpPr>
            <p:nvPr/>
          </p:nvSpPr>
          <p:spPr bwMode="auto">
            <a:xfrm>
              <a:off x="1938337" y="3489325"/>
              <a:ext cx="701675" cy="809625"/>
            </a:xfrm>
            <a:custGeom>
              <a:avLst/>
              <a:gdLst>
                <a:gd name="T0" fmla="*/ 95 w 187"/>
                <a:gd name="T1" fmla="*/ 0 h 216"/>
                <a:gd name="T2" fmla="*/ 187 w 187"/>
                <a:gd name="T3" fmla="*/ 108 h 216"/>
                <a:gd name="T4" fmla="*/ 165 w 187"/>
                <a:gd name="T5" fmla="*/ 159 h 216"/>
                <a:gd name="T6" fmla="*/ 157 w 187"/>
                <a:gd name="T7" fmla="*/ 192 h 216"/>
                <a:gd name="T8" fmla="*/ 104 w 187"/>
                <a:gd name="T9" fmla="*/ 213 h 216"/>
                <a:gd name="T10" fmla="*/ 0 w 187"/>
                <a:gd name="T11" fmla="*/ 111 h 216"/>
                <a:gd name="T12" fmla="*/ 95 w 187"/>
                <a:gd name="T13" fmla="*/ 0 h 216"/>
                <a:gd name="T14" fmla="*/ 95 w 187"/>
                <a:gd name="T15" fmla="*/ 50 h 216"/>
                <a:gd name="T16" fmla="*/ 45 w 187"/>
                <a:gd name="T17" fmla="*/ 108 h 216"/>
                <a:gd name="T18" fmla="*/ 95 w 187"/>
                <a:gd name="T19" fmla="*/ 165 h 216"/>
                <a:gd name="T20" fmla="*/ 144 w 187"/>
                <a:gd name="T21" fmla="*/ 108 h 216"/>
                <a:gd name="T22" fmla="*/ 95 w 187"/>
                <a:gd name="T23" fmla="*/ 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216">
                  <a:moveTo>
                    <a:pt x="95" y="0"/>
                  </a:moveTo>
                  <a:cubicBezTo>
                    <a:pt x="146" y="0"/>
                    <a:pt x="187" y="48"/>
                    <a:pt x="187" y="108"/>
                  </a:cubicBezTo>
                  <a:cubicBezTo>
                    <a:pt x="187" y="135"/>
                    <a:pt x="178" y="141"/>
                    <a:pt x="165" y="159"/>
                  </a:cubicBezTo>
                  <a:cubicBezTo>
                    <a:pt x="162" y="162"/>
                    <a:pt x="161" y="171"/>
                    <a:pt x="157" y="192"/>
                  </a:cubicBezTo>
                  <a:cubicBezTo>
                    <a:pt x="148" y="202"/>
                    <a:pt x="125" y="212"/>
                    <a:pt x="104" y="213"/>
                  </a:cubicBezTo>
                  <a:cubicBezTo>
                    <a:pt x="42" y="216"/>
                    <a:pt x="0" y="171"/>
                    <a:pt x="0" y="111"/>
                  </a:cubicBezTo>
                  <a:cubicBezTo>
                    <a:pt x="0" y="52"/>
                    <a:pt x="44" y="0"/>
                    <a:pt x="95" y="0"/>
                  </a:cubicBezTo>
                  <a:close/>
                  <a:moveTo>
                    <a:pt x="95" y="50"/>
                  </a:moveTo>
                  <a:cubicBezTo>
                    <a:pt x="67" y="50"/>
                    <a:pt x="45" y="76"/>
                    <a:pt x="45" y="108"/>
                  </a:cubicBezTo>
                  <a:cubicBezTo>
                    <a:pt x="45" y="139"/>
                    <a:pt x="67" y="165"/>
                    <a:pt x="95" y="165"/>
                  </a:cubicBezTo>
                  <a:cubicBezTo>
                    <a:pt x="122" y="165"/>
                    <a:pt x="144" y="139"/>
                    <a:pt x="144" y="108"/>
                  </a:cubicBezTo>
                  <a:cubicBezTo>
                    <a:pt x="144" y="76"/>
                    <a:pt x="122" y="50"/>
                    <a:pt x="95" y="50"/>
                  </a:cubicBezTo>
                  <a:close/>
                </a:path>
              </a:pathLst>
            </a:custGeom>
            <a:solidFill>
              <a:srgbClr val="D4A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2" name="Freeform 124"/>
            <p:cNvSpPr>
              <a:spLocks noEditPoints="1"/>
            </p:cNvSpPr>
            <p:nvPr/>
          </p:nvSpPr>
          <p:spPr bwMode="auto">
            <a:xfrm>
              <a:off x="1965325" y="3440113"/>
              <a:ext cx="700088" cy="817563"/>
            </a:xfrm>
            <a:custGeom>
              <a:avLst/>
              <a:gdLst>
                <a:gd name="T0" fmla="*/ 93 w 187"/>
                <a:gd name="T1" fmla="*/ 0 h 218"/>
                <a:gd name="T2" fmla="*/ 187 w 187"/>
                <a:gd name="T3" fmla="*/ 109 h 218"/>
                <a:gd name="T4" fmla="*/ 93 w 187"/>
                <a:gd name="T5" fmla="*/ 218 h 218"/>
                <a:gd name="T6" fmla="*/ 0 w 187"/>
                <a:gd name="T7" fmla="*/ 109 h 218"/>
                <a:gd name="T8" fmla="*/ 93 w 187"/>
                <a:gd name="T9" fmla="*/ 0 h 218"/>
                <a:gd name="T10" fmla="*/ 92 w 187"/>
                <a:gd name="T11" fmla="*/ 51 h 218"/>
                <a:gd name="T12" fmla="*/ 42 w 187"/>
                <a:gd name="T13" fmla="*/ 109 h 218"/>
                <a:gd name="T14" fmla="*/ 92 w 187"/>
                <a:gd name="T15" fmla="*/ 167 h 218"/>
                <a:gd name="T16" fmla="*/ 142 w 187"/>
                <a:gd name="T17" fmla="*/ 109 h 218"/>
                <a:gd name="T18" fmla="*/ 92 w 187"/>
                <a:gd name="T19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18">
                  <a:moveTo>
                    <a:pt x="93" y="0"/>
                  </a:moveTo>
                  <a:cubicBezTo>
                    <a:pt x="145" y="0"/>
                    <a:pt x="187" y="49"/>
                    <a:pt x="187" y="109"/>
                  </a:cubicBezTo>
                  <a:cubicBezTo>
                    <a:pt x="187" y="169"/>
                    <a:pt x="145" y="218"/>
                    <a:pt x="93" y="218"/>
                  </a:cubicBezTo>
                  <a:cubicBezTo>
                    <a:pt x="41" y="218"/>
                    <a:pt x="0" y="169"/>
                    <a:pt x="0" y="109"/>
                  </a:cubicBezTo>
                  <a:cubicBezTo>
                    <a:pt x="0" y="49"/>
                    <a:pt x="41" y="0"/>
                    <a:pt x="93" y="0"/>
                  </a:cubicBezTo>
                  <a:close/>
                  <a:moveTo>
                    <a:pt x="92" y="51"/>
                  </a:moveTo>
                  <a:cubicBezTo>
                    <a:pt x="64" y="51"/>
                    <a:pt x="42" y="77"/>
                    <a:pt x="42" y="109"/>
                  </a:cubicBezTo>
                  <a:cubicBezTo>
                    <a:pt x="42" y="141"/>
                    <a:pt x="64" y="167"/>
                    <a:pt x="92" y="167"/>
                  </a:cubicBezTo>
                  <a:cubicBezTo>
                    <a:pt x="119" y="167"/>
                    <a:pt x="142" y="141"/>
                    <a:pt x="142" y="109"/>
                  </a:cubicBezTo>
                  <a:cubicBezTo>
                    <a:pt x="142" y="77"/>
                    <a:pt x="119" y="51"/>
                    <a:pt x="92" y="51"/>
                  </a:cubicBez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3" name="Freeform 125"/>
            <p:cNvSpPr>
              <a:spLocks noEditPoints="1"/>
            </p:cNvSpPr>
            <p:nvPr/>
          </p:nvSpPr>
          <p:spPr bwMode="auto">
            <a:xfrm>
              <a:off x="1957387" y="3440113"/>
              <a:ext cx="701675" cy="817563"/>
            </a:xfrm>
            <a:custGeom>
              <a:avLst/>
              <a:gdLst>
                <a:gd name="T0" fmla="*/ 93 w 187"/>
                <a:gd name="T1" fmla="*/ 0 h 218"/>
                <a:gd name="T2" fmla="*/ 187 w 187"/>
                <a:gd name="T3" fmla="*/ 109 h 218"/>
                <a:gd name="T4" fmla="*/ 93 w 187"/>
                <a:gd name="T5" fmla="*/ 218 h 218"/>
                <a:gd name="T6" fmla="*/ 0 w 187"/>
                <a:gd name="T7" fmla="*/ 109 h 218"/>
                <a:gd name="T8" fmla="*/ 93 w 187"/>
                <a:gd name="T9" fmla="*/ 0 h 218"/>
                <a:gd name="T10" fmla="*/ 92 w 187"/>
                <a:gd name="T11" fmla="*/ 51 h 218"/>
                <a:gd name="T12" fmla="*/ 42 w 187"/>
                <a:gd name="T13" fmla="*/ 109 h 218"/>
                <a:gd name="T14" fmla="*/ 92 w 187"/>
                <a:gd name="T15" fmla="*/ 167 h 218"/>
                <a:gd name="T16" fmla="*/ 142 w 187"/>
                <a:gd name="T17" fmla="*/ 109 h 218"/>
                <a:gd name="T18" fmla="*/ 92 w 187"/>
                <a:gd name="T19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18">
                  <a:moveTo>
                    <a:pt x="93" y="0"/>
                  </a:moveTo>
                  <a:cubicBezTo>
                    <a:pt x="145" y="0"/>
                    <a:pt x="187" y="49"/>
                    <a:pt x="187" y="109"/>
                  </a:cubicBezTo>
                  <a:cubicBezTo>
                    <a:pt x="187" y="169"/>
                    <a:pt x="145" y="218"/>
                    <a:pt x="93" y="218"/>
                  </a:cubicBezTo>
                  <a:cubicBezTo>
                    <a:pt x="41" y="218"/>
                    <a:pt x="0" y="169"/>
                    <a:pt x="0" y="109"/>
                  </a:cubicBezTo>
                  <a:cubicBezTo>
                    <a:pt x="0" y="49"/>
                    <a:pt x="41" y="0"/>
                    <a:pt x="93" y="0"/>
                  </a:cubicBezTo>
                  <a:close/>
                  <a:moveTo>
                    <a:pt x="92" y="51"/>
                  </a:moveTo>
                  <a:cubicBezTo>
                    <a:pt x="65" y="51"/>
                    <a:pt x="42" y="77"/>
                    <a:pt x="42" y="109"/>
                  </a:cubicBezTo>
                  <a:cubicBezTo>
                    <a:pt x="42" y="141"/>
                    <a:pt x="65" y="167"/>
                    <a:pt x="92" y="167"/>
                  </a:cubicBezTo>
                  <a:cubicBezTo>
                    <a:pt x="120" y="167"/>
                    <a:pt x="142" y="141"/>
                    <a:pt x="142" y="109"/>
                  </a:cubicBezTo>
                  <a:cubicBezTo>
                    <a:pt x="142" y="77"/>
                    <a:pt x="120" y="51"/>
                    <a:pt x="92" y="51"/>
                  </a:cubicBezTo>
                  <a:close/>
                </a:path>
              </a:pathLst>
            </a:custGeom>
            <a:solidFill>
              <a:srgbClr val="CE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4" name="Freeform 126"/>
            <p:cNvSpPr/>
            <p:nvPr/>
          </p:nvSpPr>
          <p:spPr bwMode="auto">
            <a:xfrm>
              <a:off x="1957387" y="3673475"/>
              <a:ext cx="206375" cy="341313"/>
            </a:xfrm>
            <a:custGeom>
              <a:avLst/>
              <a:gdLst>
                <a:gd name="T0" fmla="*/ 9 w 55"/>
                <a:gd name="T1" fmla="*/ 0 h 91"/>
                <a:gd name="T2" fmla="*/ 0 w 55"/>
                <a:gd name="T3" fmla="*/ 47 h 91"/>
                <a:gd name="T4" fmla="*/ 7 w 55"/>
                <a:gd name="T5" fmla="*/ 91 h 91"/>
                <a:gd name="T6" fmla="*/ 52 w 55"/>
                <a:gd name="T7" fmla="*/ 82 h 91"/>
                <a:gd name="T8" fmla="*/ 42 w 55"/>
                <a:gd name="T9" fmla="*/ 47 h 91"/>
                <a:gd name="T10" fmla="*/ 55 w 55"/>
                <a:gd name="T11" fmla="*/ 9 h 91"/>
                <a:gd name="T12" fmla="*/ 9 w 5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1">
                  <a:moveTo>
                    <a:pt x="9" y="0"/>
                  </a:moveTo>
                  <a:cubicBezTo>
                    <a:pt x="3" y="14"/>
                    <a:pt x="0" y="30"/>
                    <a:pt x="0" y="47"/>
                  </a:cubicBezTo>
                  <a:cubicBezTo>
                    <a:pt x="0" y="63"/>
                    <a:pt x="2" y="77"/>
                    <a:pt x="7" y="91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46" y="73"/>
                    <a:pt x="42" y="60"/>
                    <a:pt x="42" y="47"/>
                  </a:cubicBezTo>
                  <a:cubicBezTo>
                    <a:pt x="42" y="33"/>
                    <a:pt x="47" y="19"/>
                    <a:pt x="55" y="9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5" name="Freeform 127"/>
            <p:cNvSpPr/>
            <p:nvPr/>
          </p:nvSpPr>
          <p:spPr bwMode="auto">
            <a:xfrm>
              <a:off x="2444750" y="3673475"/>
              <a:ext cx="214313" cy="341313"/>
            </a:xfrm>
            <a:custGeom>
              <a:avLst/>
              <a:gdLst>
                <a:gd name="T0" fmla="*/ 0 w 57"/>
                <a:gd name="T1" fmla="*/ 9 h 91"/>
                <a:gd name="T2" fmla="*/ 12 w 57"/>
                <a:gd name="T3" fmla="*/ 47 h 91"/>
                <a:gd name="T4" fmla="*/ 2 w 57"/>
                <a:gd name="T5" fmla="*/ 82 h 91"/>
                <a:gd name="T6" fmla="*/ 49 w 57"/>
                <a:gd name="T7" fmla="*/ 91 h 91"/>
                <a:gd name="T8" fmla="*/ 57 w 57"/>
                <a:gd name="T9" fmla="*/ 47 h 91"/>
                <a:gd name="T10" fmla="*/ 48 w 57"/>
                <a:gd name="T11" fmla="*/ 0 h 91"/>
                <a:gd name="T12" fmla="*/ 0 w 57"/>
                <a:gd name="T13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91">
                  <a:moveTo>
                    <a:pt x="0" y="9"/>
                  </a:moveTo>
                  <a:cubicBezTo>
                    <a:pt x="7" y="19"/>
                    <a:pt x="12" y="33"/>
                    <a:pt x="12" y="47"/>
                  </a:cubicBezTo>
                  <a:cubicBezTo>
                    <a:pt x="12" y="60"/>
                    <a:pt x="8" y="73"/>
                    <a:pt x="2" y="82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54" y="77"/>
                    <a:pt x="57" y="63"/>
                    <a:pt x="57" y="47"/>
                  </a:cubicBezTo>
                  <a:cubicBezTo>
                    <a:pt x="57" y="30"/>
                    <a:pt x="54" y="14"/>
                    <a:pt x="48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6" name="Freeform 128"/>
            <p:cNvSpPr>
              <a:spLocks noEditPoints="1"/>
            </p:cNvSpPr>
            <p:nvPr/>
          </p:nvSpPr>
          <p:spPr bwMode="auto">
            <a:xfrm>
              <a:off x="1924050" y="3440113"/>
              <a:ext cx="708025" cy="822325"/>
            </a:xfrm>
            <a:custGeom>
              <a:avLst/>
              <a:gdLst>
                <a:gd name="T0" fmla="*/ 95 w 189"/>
                <a:gd name="T1" fmla="*/ 0 h 219"/>
                <a:gd name="T2" fmla="*/ 0 w 189"/>
                <a:gd name="T3" fmla="*/ 109 h 219"/>
                <a:gd name="T4" fmla="*/ 95 w 189"/>
                <a:gd name="T5" fmla="*/ 219 h 219"/>
                <a:gd name="T6" fmla="*/ 189 w 189"/>
                <a:gd name="T7" fmla="*/ 109 h 219"/>
                <a:gd name="T8" fmla="*/ 95 w 189"/>
                <a:gd name="T9" fmla="*/ 0 h 219"/>
                <a:gd name="T10" fmla="*/ 95 w 189"/>
                <a:gd name="T11" fmla="*/ 53 h 219"/>
                <a:gd name="T12" fmla="*/ 143 w 189"/>
                <a:gd name="T13" fmla="*/ 109 h 219"/>
                <a:gd name="T14" fmla="*/ 95 w 189"/>
                <a:gd name="T15" fmla="*/ 165 h 219"/>
                <a:gd name="T16" fmla="*/ 47 w 189"/>
                <a:gd name="T17" fmla="*/ 109 h 219"/>
                <a:gd name="T18" fmla="*/ 95 w 189"/>
                <a:gd name="T19" fmla="*/ 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19">
                  <a:moveTo>
                    <a:pt x="95" y="0"/>
                  </a:moveTo>
                  <a:cubicBezTo>
                    <a:pt x="43" y="0"/>
                    <a:pt x="0" y="49"/>
                    <a:pt x="0" y="109"/>
                  </a:cubicBezTo>
                  <a:cubicBezTo>
                    <a:pt x="0" y="170"/>
                    <a:pt x="43" y="219"/>
                    <a:pt x="95" y="219"/>
                  </a:cubicBezTo>
                  <a:cubicBezTo>
                    <a:pt x="147" y="219"/>
                    <a:pt x="189" y="170"/>
                    <a:pt x="189" y="109"/>
                  </a:cubicBezTo>
                  <a:cubicBezTo>
                    <a:pt x="189" y="49"/>
                    <a:pt x="147" y="0"/>
                    <a:pt x="95" y="0"/>
                  </a:cubicBezTo>
                  <a:close/>
                  <a:moveTo>
                    <a:pt x="95" y="53"/>
                  </a:moveTo>
                  <a:cubicBezTo>
                    <a:pt x="121" y="53"/>
                    <a:pt x="143" y="78"/>
                    <a:pt x="143" y="109"/>
                  </a:cubicBezTo>
                  <a:cubicBezTo>
                    <a:pt x="143" y="140"/>
                    <a:pt x="121" y="165"/>
                    <a:pt x="95" y="165"/>
                  </a:cubicBezTo>
                  <a:cubicBezTo>
                    <a:pt x="69" y="165"/>
                    <a:pt x="47" y="140"/>
                    <a:pt x="47" y="109"/>
                  </a:cubicBezTo>
                  <a:cubicBezTo>
                    <a:pt x="47" y="78"/>
                    <a:pt x="69" y="53"/>
                    <a:pt x="95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7" name="Freeform 129"/>
            <p:cNvSpPr>
              <a:spLocks noEditPoints="1"/>
            </p:cNvSpPr>
            <p:nvPr/>
          </p:nvSpPr>
          <p:spPr bwMode="auto">
            <a:xfrm>
              <a:off x="1938337" y="3448050"/>
              <a:ext cx="690563" cy="806450"/>
            </a:xfrm>
            <a:custGeom>
              <a:avLst/>
              <a:gdLst>
                <a:gd name="T0" fmla="*/ 92 w 184"/>
                <a:gd name="T1" fmla="*/ 0 h 215"/>
                <a:gd name="T2" fmla="*/ 184 w 184"/>
                <a:gd name="T3" fmla="*/ 107 h 215"/>
                <a:gd name="T4" fmla="*/ 92 w 184"/>
                <a:gd name="T5" fmla="*/ 215 h 215"/>
                <a:gd name="T6" fmla="*/ 0 w 184"/>
                <a:gd name="T7" fmla="*/ 107 h 215"/>
                <a:gd name="T8" fmla="*/ 92 w 184"/>
                <a:gd name="T9" fmla="*/ 0 h 215"/>
                <a:gd name="T10" fmla="*/ 92 w 184"/>
                <a:gd name="T11" fmla="*/ 50 h 215"/>
                <a:gd name="T12" fmla="*/ 43 w 184"/>
                <a:gd name="T13" fmla="*/ 107 h 215"/>
                <a:gd name="T14" fmla="*/ 92 w 184"/>
                <a:gd name="T15" fmla="*/ 165 h 215"/>
                <a:gd name="T16" fmla="*/ 141 w 184"/>
                <a:gd name="T17" fmla="*/ 107 h 215"/>
                <a:gd name="T18" fmla="*/ 92 w 184"/>
                <a:gd name="T19" fmla="*/ 5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215">
                  <a:moveTo>
                    <a:pt x="92" y="0"/>
                  </a:moveTo>
                  <a:cubicBezTo>
                    <a:pt x="143" y="0"/>
                    <a:pt x="184" y="48"/>
                    <a:pt x="184" y="107"/>
                  </a:cubicBezTo>
                  <a:cubicBezTo>
                    <a:pt x="184" y="167"/>
                    <a:pt x="143" y="215"/>
                    <a:pt x="92" y="215"/>
                  </a:cubicBezTo>
                  <a:cubicBezTo>
                    <a:pt x="41" y="215"/>
                    <a:pt x="0" y="167"/>
                    <a:pt x="0" y="107"/>
                  </a:cubicBezTo>
                  <a:cubicBezTo>
                    <a:pt x="0" y="48"/>
                    <a:pt x="41" y="0"/>
                    <a:pt x="92" y="0"/>
                  </a:cubicBezTo>
                  <a:close/>
                  <a:moveTo>
                    <a:pt x="92" y="50"/>
                  </a:moveTo>
                  <a:cubicBezTo>
                    <a:pt x="65" y="50"/>
                    <a:pt x="43" y="75"/>
                    <a:pt x="43" y="107"/>
                  </a:cubicBezTo>
                  <a:cubicBezTo>
                    <a:pt x="43" y="139"/>
                    <a:pt x="65" y="165"/>
                    <a:pt x="92" y="165"/>
                  </a:cubicBezTo>
                  <a:cubicBezTo>
                    <a:pt x="119" y="165"/>
                    <a:pt x="141" y="139"/>
                    <a:pt x="141" y="107"/>
                  </a:cubicBezTo>
                  <a:cubicBezTo>
                    <a:pt x="141" y="75"/>
                    <a:pt x="119" y="50"/>
                    <a:pt x="92" y="50"/>
                  </a:cubicBezTo>
                  <a:close/>
                </a:path>
              </a:pathLst>
            </a:custGeom>
            <a:solidFill>
              <a:srgbClr val="FBE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9" name="Freeform 130"/>
            <p:cNvSpPr/>
            <p:nvPr/>
          </p:nvSpPr>
          <p:spPr bwMode="auto">
            <a:xfrm>
              <a:off x="1938337" y="3478213"/>
              <a:ext cx="236538" cy="742950"/>
            </a:xfrm>
            <a:custGeom>
              <a:avLst/>
              <a:gdLst>
                <a:gd name="T0" fmla="*/ 63 w 63"/>
                <a:gd name="T1" fmla="*/ 0 h 198"/>
                <a:gd name="T2" fmla="*/ 63 w 63"/>
                <a:gd name="T3" fmla="*/ 47 h 198"/>
                <a:gd name="T4" fmla="*/ 37 w 63"/>
                <a:gd name="T5" fmla="*/ 99 h 198"/>
                <a:gd name="T6" fmla="*/ 63 w 63"/>
                <a:gd name="T7" fmla="*/ 151 h 198"/>
                <a:gd name="T8" fmla="*/ 63 w 63"/>
                <a:gd name="T9" fmla="*/ 198 h 198"/>
                <a:gd name="T10" fmla="*/ 0 w 63"/>
                <a:gd name="T11" fmla="*/ 99 h 198"/>
                <a:gd name="T12" fmla="*/ 63 w 63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98">
                  <a:moveTo>
                    <a:pt x="63" y="0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47" y="57"/>
                    <a:pt x="37" y="77"/>
                    <a:pt x="37" y="99"/>
                  </a:cubicBezTo>
                  <a:cubicBezTo>
                    <a:pt x="37" y="121"/>
                    <a:pt x="47" y="141"/>
                    <a:pt x="63" y="151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27" y="185"/>
                    <a:pt x="0" y="146"/>
                    <a:pt x="0" y="99"/>
                  </a:cubicBezTo>
                  <a:cubicBezTo>
                    <a:pt x="0" y="53"/>
                    <a:pt x="27" y="13"/>
                    <a:pt x="63" y="0"/>
                  </a:cubicBez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0" name="Freeform 131"/>
            <p:cNvSpPr/>
            <p:nvPr/>
          </p:nvSpPr>
          <p:spPr bwMode="auto">
            <a:xfrm>
              <a:off x="2351087" y="3475038"/>
              <a:ext cx="250825" cy="749300"/>
            </a:xfrm>
            <a:custGeom>
              <a:avLst/>
              <a:gdLst>
                <a:gd name="T0" fmla="*/ 0 w 67"/>
                <a:gd name="T1" fmla="*/ 160 h 200"/>
                <a:gd name="T2" fmla="*/ 37 w 67"/>
                <a:gd name="T3" fmla="*/ 100 h 200"/>
                <a:gd name="T4" fmla="*/ 0 w 67"/>
                <a:gd name="T5" fmla="*/ 40 h 200"/>
                <a:gd name="T6" fmla="*/ 0 w 67"/>
                <a:gd name="T7" fmla="*/ 0 h 200"/>
                <a:gd name="T8" fmla="*/ 67 w 67"/>
                <a:gd name="T9" fmla="*/ 100 h 200"/>
                <a:gd name="T10" fmla="*/ 0 w 67"/>
                <a:gd name="T11" fmla="*/ 200 h 200"/>
                <a:gd name="T12" fmla="*/ 0 w 67"/>
                <a:gd name="T13" fmla="*/ 16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00">
                  <a:moveTo>
                    <a:pt x="0" y="160"/>
                  </a:moveTo>
                  <a:cubicBezTo>
                    <a:pt x="19" y="151"/>
                    <a:pt x="37" y="132"/>
                    <a:pt x="37" y="100"/>
                  </a:cubicBezTo>
                  <a:cubicBezTo>
                    <a:pt x="37" y="68"/>
                    <a:pt x="19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"/>
                    <a:pt x="67" y="52"/>
                    <a:pt x="67" y="100"/>
                  </a:cubicBezTo>
                  <a:cubicBezTo>
                    <a:pt x="67" y="148"/>
                    <a:pt x="38" y="189"/>
                    <a:pt x="0" y="2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1" name="Freeform 132"/>
            <p:cNvSpPr/>
            <p:nvPr/>
          </p:nvSpPr>
          <p:spPr bwMode="auto">
            <a:xfrm>
              <a:off x="2505075" y="3748088"/>
              <a:ext cx="1428750" cy="214313"/>
            </a:xfrm>
            <a:custGeom>
              <a:avLst/>
              <a:gdLst>
                <a:gd name="T0" fmla="*/ 28 w 381"/>
                <a:gd name="T1" fmla="*/ 0 h 57"/>
                <a:gd name="T2" fmla="*/ 0 w 381"/>
                <a:gd name="T3" fmla="*/ 27 h 57"/>
                <a:gd name="T4" fmla="*/ 30 w 381"/>
                <a:gd name="T5" fmla="*/ 57 h 57"/>
                <a:gd name="T6" fmla="*/ 368 w 381"/>
                <a:gd name="T7" fmla="*/ 57 h 57"/>
                <a:gd name="T8" fmla="*/ 381 w 381"/>
                <a:gd name="T9" fmla="*/ 28 h 57"/>
                <a:gd name="T10" fmla="*/ 368 w 381"/>
                <a:gd name="T11" fmla="*/ 0 h 57"/>
                <a:gd name="T12" fmla="*/ 28 w 38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57">
                  <a:moveTo>
                    <a:pt x="2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7"/>
                    <a:pt x="367" y="57"/>
                    <a:pt x="368" y="57"/>
                  </a:cubicBezTo>
                  <a:cubicBezTo>
                    <a:pt x="375" y="57"/>
                    <a:pt x="381" y="44"/>
                    <a:pt x="381" y="28"/>
                  </a:cubicBezTo>
                  <a:cubicBezTo>
                    <a:pt x="381" y="12"/>
                    <a:pt x="375" y="0"/>
                    <a:pt x="368" y="0"/>
                  </a:cubicBezTo>
                  <a:cubicBezTo>
                    <a:pt x="36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2" name="Freeform 133"/>
            <p:cNvSpPr/>
            <p:nvPr/>
          </p:nvSpPr>
          <p:spPr bwMode="auto">
            <a:xfrm>
              <a:off x="2609850" y="3748088"/>
              <a:ext cx="1323975" cy="184150"/>
            </a:xfrm>
            <a:custGeom>
              <a:avLst/>
              <a:gdLst>
                <a:gd name="T0" fmla="*/ 349 w 353"/>
                <a:gd name="T1" fmla="*/ 49 h 49"/>
                <a:gd name="T2" fmla="*/ 353 w 353"/>
                <a:gd name="T3" fmla="*/ 28 h 49"/>
                <a:gd name="T4" fmla="*/ 340 w 353"/>
                <a:gd name="T5" fmla="*/ 0 h 49"/>
                <a:gd name="T6" fmla="*/ 4 w 353"/>
                <a:gd name="T7" fmla="*/ 0 h 49"/>
                <a:gd name="T8" fmla="*/ 0 w 353"/>
                <a:gd name="T9" fmla="*/ 28 h 49"/>
                <a:gd name="T10" fmla="*/ 1 w 353"/>
                <a:gd name="T11" fmla="*/ 49 h 49"/>
                <a:gd name="T12" fmla="*/ 349 w 35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49">
                  <a:moveTo>
                    <a:pt x="349" y="49"/>
                  </a:moveTo>
                  <a:cubicBezTo>
                    <a:pt x="351" y="44"/>
                    <a:pt x="353" y="36"/>
                    <a:pt x="353" y="28"/>
                  </a:cubicBezTo>
                  <a:cubicBezTo>
                    <a:pt x="353" y="12"/>
                    <a:pt x="347" y="0"/>
                    <a:pt x="340" y="0"/>
                  </a:cubicBezTo>
                  <a:cubicBezTo>
                    <a:pt x="339" y="0"/>
                    <a:pt x="4" y="0"/>
                    <a:pt x="4" y="0"/>
                  </a:cubicBezTo>
                  <a:cubicBezTo>
                    <a:pt x="4" y="9"/>
                    <a:pt x="0" y="18"/>
                    <a:pt x="0" y="28"/>
                  </a:cubicBezTo>
                  <a:cubicBezTo>
                    <a:pt x="0" y="35"/>
                    <a:pt x="0" y="42"/>
                    <a:pt x="1" y="49"/>
                  </a:cubicBezTo>
                  <a:lnTo>
                    <a:pt x="349" y="49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3" name="Freeform 134"/>
            <p:cNvSpPr/>
            <p:nvPr/>
          </p:nvSpPr>
          <p:spPr bwMode="auto">
            <a:xfrm>
              <a:off x="2505075" y="3736975"/>
              <a:ext cx="1420813" cy="198438"/>
            </a:xfrm>
            <a:custGeom>
              <a:avLst/>
              <a:gdLst>
                <a:gd name="T0" fmla="*/ 30 w 379"/>
                <a:gd name="T1" fmla="*/ 0 h 53"/>
                <a:gd name="T2" fmla="*/ 0 w 379"/>
                <a:gd name="T3" fmla="*/ 30 h 53"/>
                <a:gd name="T4" fmla="*/ 23 w 379"/>
                <a:gd name="T5" fmla="*/ 53 h 53"/>
                <a:gd name="T6" fmla="*/ 367 w 379"/>
                <a:gd name="T7" fmla="*/ 53 h 53"/>
                <a:gd name="T8" fmla="*/ 379 w 379"/>
                <a:gd name="T9" fmla="*/ 27 h 53"/>
                <a:gd name="T10" fmla="*/ 367 w 379"/>
                <a:gd name="T11" fmla="*/ 0 h 53"/>
                <a:gd name="T12" fmla="*/ 30 w 37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367" y="53"/>
                    <a:pt x="367" y="53"/>
                  </a:cubicBezTo>
                  <a:cubicBezTo>
                    <a:pt x="374" y="53"/>
                    <a:pt x="379" y="42"/>
                    <a:pt x="379" y="27"/>
                  </a:cubicBezTo>
                  <a:cubicBezTo>
                    <a:pt x="379" y="12"/>
                    <a:pt x="374" y="0"/>
                    <a:pt x="367" y="0"/>
                  </a:cubicBezTo>
                  <a:cubicBezTo>
                    <a:pt x="367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4" name="Freeform 135"/>
            <p:cNvSpPr/>
            <p:nvPr/>
          </p:nvSpPr>
          <p:spPr bwMode="auto">
            <a:xfrm>
              <a:off x="2505075" y="3748088"/>
              <a:ext cx="1420813" cy="198438"/>
            </a:xfrm>
            <a:custGeom>
              <a:avLst/>
              <a:gdLst>
                <a:gd name="T0" fmla="*/ 28 w 379"/>
                <a:gd name="T1" fmla="*/ 0 h 53"/>
                <a:gd name="T2" fmla="*/ 0 w 379"/>
                <a:gd name="T3" fmla="*/ 27 h 53"/>
                <a:gd name="T4" fmla="*/ 26 w 379"/>
                <a:gd name="T5" fmla="*/ 53 h 53"/>
                <a:gd name="T6" fmla="*/ 367 w 379"/>
                <a:gd name="T7" fmla="*/ 53 h 53"/>
                <a:gd name="T8" fmla="*/ 379 w 379"/>
                <a:gd name="T9" fmla="*/ 26 h 53"/>
                <a:gd name="T10" fmla="*/ 367 w 379"/>
                <a:gd name="T11" fmla="*/ 0 h 53"/>
                <a:gd name="T12" fmla="*/ 28 w 379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">
                  <a:moveTo>
                    <a:pt x="2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0" y="46"/>
                    <a:pt x="26" y="53"/>
                  </a:cubicBezTo>
                  <a:cubicBezTo>
                    <a:pt x="26" y="53"/>
                    <a:pt x="367" y="53"/>
                    <a:pt x="367" y="53"/>
                  </a:cubicBezTo>
                  <a:cubicBezTo>
                    <a:pt x="374" y="53"/>
                    <a:pt x="379" y="41"/>
                    <a:pt x="379" y="26"/>
                  </a:cubicBezTo>
                  <a:cubicBezTo>
                    <a:pt x="379" y="11"/>
                    <a:pt x="374" y="0"/>
                    <a:pt x="367" y="0"/>
                  </a:cubicBezTo>
                  <a:cubicBezTo>
                    <a:pt x="367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5" name="Freeform 136"/>
            <p:cNvSpPr/>
            <p:nvPr/>
          </p:nvSpPr>
          <p:spPr bwMode="auto">
            <a:xfrm>
              <a:off x="2508250" y="3759200"/>
              <a:ext cx="1406525" cy="82550"/>
            </a:xfrm>
            <a:custGeom>
              <a:avLst/>
              <a:gdLst>
                <a:gd name="T0" fmla="*/ 375 w 375"/>
                <a:gd name="T1" fmla="*/ 22 h 22"/>
                <a:gd name="T2" fmla="*/ 367 w 375"/>
                <a:gd name="T3" fmla="*/ 0 h 22"/>
                <a:gd name="T4" fmla="*/ 23 w 375"/>
                <a:gd name="T5" fmla="*/ 0 h 22"/>
                <a:gd name="T6" fmla="*/ 0 w 375"/>
                <a:gd name="T7" fmla="*/ 22 h 22"/>
                <a:gd name="T8" fmla="*/ 375 w 375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2">
                  <a:moveTo>
                    <a:pt x="375" y="22"/>
                  </a:moveTo>
                  <a:cubicBezTo>
                    <a:pt x="375" y="12"/>
                    <a:pt x="371" y="1"/>
                    <a:pt x="3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375" y="22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6" name="Freeform 137"/>
            <p:cNvSpPr/>
            <p:nvPr/>
          </p:nvSpPr>
          <p:spPr bwMode="auto">
            <a:xfrm>
              <a:off x="2535237" y="3879850"/>
              <a:ext cx="1379538" cy="66675"/>
            </a:xfrm>
            <a:custGeom>
              <a:avLst/>
              <a:gdLst>
                <a:gd name="T0" fmla="*/ 0 w 368"/>
                <a:gd name="T1" fmla="*/ 0 h 18"/>
                <a:gd name="T2" fmla="*/ 18 w 368"/>
                <a:gd name="T3" fmla="*/ 18 h 18"/>
                <a:gd name="T4" fmla="*/ 362 w 368"/>
                <a:gd name="T5" fmla="*/ 18 h 18"/>
                <a:gd name="T6" fmla="*/ 368 w 368"/>
                <a:gd name="T7" fmla="*/ 0 h 18"/>
                <a:gd name="T8" fmla="*/ 0 w 36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8">
                  <a:moveTo>
                    <a:pt x="0" y="0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5" y="14"/>
                    <a:pt x="367" y="8"/>
                    <a:pt x="3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8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7" name="Rectangle 138"/>
            <p:cNvSpPr>
              <a:spLocks noChangeArrowheads="1"/>
            </p:cNvSpPr>
            <p:nvPr/>
          </p:nvSpPr>
          <p:spPr bwMode="auto">
            <a:xfrm>
              <a:off x="2676525" y="3706813"/>
              <a:ext cx="123825" cy="109538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8" name="Rectangle 139"/>
            <p:cNvSpPr>
              <a:spLocks noChangeArrowheads="1"/>
            </p:cNvSpPr>
            <p:nvPr/>
          </p:nvSpPr>
          <p:spPr bwMode="auto">
            <a:xfrm>
              <a:off x="2774950" y="3714750"/>
              <a:ext cx="25400" cy="277813"/>
            </a:xfrm>
            <a:prstGeom prst="rect">
              <a:avLst/>
            </a:prstGeom>
            <a:solidFill>
              <a:srgbClr val="70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9" name="Rectangle 140"/>
            <p:cNvSpPr>
              <a:spLocks noChangeArrowheads="1"/>
            </p:cNvSpPr>
            <p:nvPr/>
          </p:nvSpPr>
          <p:spPr bwMode="auto">
            <a:xfrm>
              <a:off x="2774950" y="3714750"/>
              <a:ext cx="25400" cy="258763"/>
            </a:xfrm>
            <a:prstGeom prst="rect">
              <a:avLst/>
            </a:prstGeom>
            <a:solidFill>
              <a:srgbClr val="B6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0" name="Rectangle 141"/>
            <p:cNvSpPr>
              <a:spLocks noChangeArrowheads="1"/>
            </p:cNvSpPr>
            <p:nvPr/>
          </p:nvSpPr>
          <p:spPr bwMode="auto">
            <a:xfrm>
              <a:off x="2774950" y="3729038"/>
              <a:ext cx="25400" cy="112713"/>
            </a:xfrm>
            <a:prstGeom prst="rect">
              <a:avLst/>
            </a:prstGeom>
            <a:solidFill>
              <a:srgbClr val="BA6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1" name="Rectangle 142"/>
            <p:cNvSpPr>
              <a:spLocks noChangeArrowheads="1"/>
            </p:cNvSpPr>
            <p:nvPr/>
          </p:nvSpPr>
          <p:spPr bwMode="auto">
            <a:xfrm>
              <a:off x="2774950" y="3890963"/>
              <a:ext cx="25400" cy="82550"/>
            </a:xfrm>
            <a:prstGeom prst="rect">
              <a:avLst/>
            </a:pr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2" name="Rectangle 143"/>
            <p:cNvSpPr>
              <a:spLocks noChangeArrowheads="1"/>
            </p:cNvSpPr>
            <p:nvPr/>
          </p:nvSpPr>
          <p:spPr bwMode="auto">
            <a:xfrm>
              <a:off x="2676525" y="3714750"/>
              <a:ext cx="90488" cy="27781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3" name="Rectangle 144"/>
            <p:cNvSpPr>
              <a:spLocks noChangeArrowheads="1"/>
            </p:cNvSpPr>
            <p:nvPr/>
          </p:nvSpPr>
          <p:spPr bwMode="auto">
            <a:xfrm>
              <a:off x="2676525" y="3714750"/>
              <a:ext cx="90488" cy="25876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4" name="Rectangle 145"/>
            <p:cNvSpPr>
              <a:spLocks noChangeArrowheads="1"/>
            </p:cNvSpPr>
            <p:nvPr/>
          </p:nvSpPr>
          <p:spPr bwMode="auto">
            <a:xfrm>
              <a:off x="2676525" y="3729038"/>
              <a:ext cx="90488" cy="112713"/>
            </a:xfrm>
            <a:prstGeom prst="rect">
              <a:avLst/>
            </a:prstGeom>
            <a:solidFill>
              <a:srgbClr val="FFF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5" name="Rectangle 146"/>
            <p:cNvSpPr>
              <a:spLocks noChangeArrowheads="1"/>
            </p:cNvSpPr>
            <p:nvPr/>
          </p:nvSpPr>
          <p:spPr bwMode="auto">
            <a:xfrm>
              <a:off x="2692400" y="3714750"/>
              <a:ext cx="90488" cy="27781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6" name="Rectangle 147"/>
            <p:cNvSpPr>
              <a:spLocks noChangeArrowheads="1"/>
            </p:cNvSpPr>
            <p:nvPr/>
          </p:nvSpPr>
          <p:spPr bwMode="auto">
            <a:xfrm>
              <a:off x="2692400" y="3714750"/>
              <a:ext cx="90488" cy="25876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8" name="Rectangle 148"/>
            <p:cNvSpPr>
              <a:spLocks noChangeArrowheads="1"/>
            </p:cNvSpPr>
            <p:nvPr/>
          </p:nvSpPr>
          <p:spPr bwMode="auto">
            <a:xfrm>
              <a:off x="2692400" y="3736975"/>
              <a:ext cx="90488" cy="104775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9" name="Rectangle 149"/>
            <p:cNvSpPr>
              <a:spLocks noChangeArrowheads="1"/>
            </p:cNvSpPr>
            <p:nvPr/>
          </p:nvSpPr>
          <p:spPr bwMode="auto">
            <a:xfrm>
              <a:off x="2692400" y="3890963"/>
              <a:ext cx="90488" cy="82550"/>
            </a:xfrm>
            <a:prstGeom prst="rect">
              <a:avLst/>
            </a:pr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0" name="Rectangle 150"/>
            <p:cNvSpPr>
              <a:spLocks noChangeArrowheads="1"/>
            </p:cNvSpPr>
            <p:nvPr/>
          </p:nvSpPr>
          <p:spPr bwMode="auto">
            <a:xfrm>
              <a:off x="3276600" y="3706813"/>
              <a:ext cx="128588" cy="109538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1" name="Rectangle 151"/>
            <p:cNvSpPr>
              <a:spLocks noChangeArrowheads="1"/>
            </p:cNvSpPr>
            <p:nvPr/>
          </p:nvSpPr>
          <p:spPr bwMode="auto">
            <a:xfrm>
              <a:off x="3378200" y="3714750"/>
              <a:ext cx="26988" cy="277813"/>
            </a:xfrm>
            <a:prstGeom prst="rect">
              <a:avLst/>
            </a:prstGeom>
            <a:solidFill>
              <a:srgbClr val="703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2" name="Rectangle 152"/>
            <p:cNvSpPr>
              <a:spLocks noChangeArrowheads="1"/>
            </p:cNvSpPr>
            <p:nvPr/>
          </p:nvSpPr>
          <p:spPr bwMode="auto">
            <a:xfrm>
              <a:off x="3378200" y="3714750"/>
              <a:ext cx="26988" cy="258763"/>
            </a:xfrm>
            <a:prstGeom prst="rect">
              <a:avLst/>
            </a:prstGeom>
            <a:solidFill>
              <a:srgbClr val="B6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3" name="Rectangle 153"/>
            <p:cNvSpPr>
              <a:spLocks noChangeArrowheads="1"/>
            </p:cNvSpPr>
            <p:nvPr/>
          </p:nvSpPr>
          <p:spPr bwMode="auto">
            <a:xfrm>
              <a:off x="3378200" y="3729038"/>
              <a:ext cx="26988" cy="112713"/>
            </a:xfrm>
            <a:prstGeom prst="rect">
              <a:avLst/>
            </a:prstGeom>
            <a:solidFill>
              <a:srgbClr val="BA6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4" name="Rectangle 154"/>
            <p:cNvSpPr>
              <a:spLocks noChangeArrowheads="1"/>
            </p:cNvSpPr>
            <p:nvPr/>
          </p:nvSpPr>
          <p:spPr bwMode="auto">
            <a:xfrm>
              <a:off x="3378200" y="3890963"/>
              <a:ext cx="26988" cy="82550"/>
            </a:xfrm>
            <a:prstGeom prst="rect">
              <a:avLst/>
            </a:pr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5" name="Rectangle 155"/>
            <p:cNvSpPr>
              <a:spLocks noChangeArrowheads="1"/>
            </p:cNvSpPr>
            <p:nvPr/>
          </p:nvSpPr>
          <p:spPr bwMode="auto">
            <a:xfrm>
              <a:off x="3276600" y="3714750"/>
              <a:ext cx="95250" cy="277813"/>
            </a:xfrm>
            <a:prstGeom prst="rect">
              <a:avLst/>
            </a:prstGeom>
            <a:solidFill>
              <a:srgbClr val="FFB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6" name="Rectangle 156"/>
            <p:cNvSpPr>
              <a:spLocks noChangeArrowheads="1"/>
            </p:cNvSpPr>
            <p:nvPr/>
          </p:nvSpPr>
          <p:spPr bwMode="auto">
            <a:xfrm>
              <a:off x="3276600" y="3714750"/>
              <a:ext cx="95250" cy="258763"/>
            </a:xfrm>
            <a:prstGeom prst="rect">
              <a:avLst/>
            </a:prstGeom>
            <a:solidFill>
              <a:srgbClr val="FCF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7" name="Rectangle 157"/>
            <p:cNvSpPr>
              <a:spLocks noChangeArrowheads="1"/>
            </p:cNvSpPr>
            <p:nvPr/>
          </p:nvSpPr>
          <p:spPr bwMode="auto">
            <a:xfrm>
              <a:off x="3276600" y="3729038"/>
              <a:ext cx="95250" cy="112713"/>
            </a:xfrm>
            <a:prstGeom prst="rect">
              <a:avLst/>
            </a:prstGeom>
            <a:solidFill>
              <a:srgbClr val="FFF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8" name="Rectangle 158"/>
            <p:cNvSpPr>
              <a:spLocks noChangeArrowheads="1"/>
            </p:cNvSpPr>
            <p:nvPr/>
          </p:nvSpPr>
          <p:spPr bwMode="auto">
            <a:xfrm>
              <a:off x="3276600" y="3890963"/>
              <a:ext cx="95250" cy="82550"/>
            </a:xfrm>
            <a:prstGeom prst="rect">
              <a:avLst/>
            </a:prstGeom>
            <a:solidFill>
              <a:srgbClr val="EF9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9" name="Rectangle 159"/>
            <p:cNvSpPr>
              <a:spLocks noChangeArrowheads="1"/>
            </p:cNvSpPr>
            <p:nvPr/>
          </p:nvSpPr>
          <p:spPr bwMode="auto">
            <a:xfrm>
              <a:off x="3295650" y="3714750"/>
              <a:ext cx="90488" cy="277813"/>
            </a:xfrm>
            <a:prstGeom prst="rect">
              <a:avLst/>
            </a:prstGeom>
            <a:solidFill>
              <a:srgbClr val="CE8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0" name="Rectangle 160"/>
            <p:cNvSpPr>
              <a:spLocks noChangeArrowheads="1"/>
            </p:cNvSpPr>
            <p:nvPr/>
          </p:nvSpPr>
          <p:spPr bwMode="auto">
            <a:xfrm>
              <a:off x="3295650" y="3714750"/>
              <a:ext cx="90488" cy="258763"/>
            </a:xfrm>
            <a:prstGeom prst="rect">
              <a:avLst/>
            </a:pr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1" name="Rectangle 161"/>
            <p:cNvSpPr>
              <a:spLocks noChangeArrowheads="1"/>
            </p:cNvSpPr>
            <p:nvPr/>
          </p:nvSpPr>
          <p:spPr bwMode="auto">
            <a:xfrm>
              <a:off x="3295650" y="3736975"/>
              <a:ext cx="90488" cy="104775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2" name="Rectangle 162"/>
            <p:cNvSpPr>
              <a:spLocks noChangeArrowheads="1"/>
            </p:cNvSpPr>
            <p:nvPr/>
          </p:nvSpPr>
          <p:spPr bwMode="auto">
            <a:xfrm>
              <a:off x="3295650" y="3890963"/>
              <a:ext cx="90488" cy="82550"/>
            </a:xfrm>
            <a:prstGeom prst="rect">
              <a:avLst/>
            </a:pr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3" name="Freeform 163"/>
            <p:cNvSpPr/>
            <p:nvPr/>
          </p:nvSpPr>
          <p:spPr bwMode="auto">
            <a:xfrm>
              <a:off x="3430587" y="3913188"/>
              <a:ext cx="442913" cy="49213"/>
            </a:xfrm>
            <a:custGeom>
              <a:avLst/>
              <a:gdLst>
                <a:gd name="T0" fmla="*/ 277 w 279"/>
                <a:gd name="T1" fmla="*/ 0 h 31"/>
                <a:gd name="T2" fmla="*/ 258 w 279"/>
                <a:gd name="T3" fmla="*/ 0 h 31"/>
                <a:gd name="T4" fmla="*/ 24 w 279"/>
                <a:gd name="T5" fmla="*/ 0 h 31"/>
                <a:gd name="T6" fmla="*/ 3 w 279"/>
                <a:gd name="T7" fmla="*/ 0 h 31"/>
                <a:gd name="T8" fmla="*/ 0 w 279"/>
                <a:gd name="T9" fmla="*/ 0 h 31"/>
                <a:gd name="T10" fmla="*/ 0 w 279"/>
                <a:gd name="T11" fmla="*/ 31 h 31"/>
                <a:gd name="T12" fmla="*/ 24 w 279"/>
                <a:gd name="T13" fmla="*/ 31 h 31"/>
                <a:gd name="T14" fmla="*/ 24 w 279"/>
                <a:gd name="T15" fmla="*/ 9 h 31"/>
                <a:gd name="T16" fmla="*/ 258 w 279"/>
                <a:gd name="T17" fmla="*/ 9 h 31"/>
                <a:gd name="T18" fmla="*/ 258 w 279"/>
                <a:gd name="T19" fmla="*/ 31 h 31"/>
                <a:gd name="T20" fmla="*/ 279 w 279"/>
                <a:gd name="T21" fmla="*/ 31 h 31"/>
                <a:gd name="T22" fmla="*/ 279 w 279"/>
                <a:gd name="T23" fmla="*/ 0 h 31"/>
                <a:gd name="T24" fmla="*/ 277 w 279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1">
                  <a:moveTo>
                    <a:pt x="277" y="0"/>
                  </a:moveTo>
                  <a:lnTo>
                    <a:pt x="258" y="0"/>
                  </a:lnTo>
                  <a:lnTo>
                    <a:pt x="24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24" y="31"/>
                  </a:lnTo>
                  <a:lnTo>
                    <a:pt x="24" y="9"/>
                  </a:lnTo>
                  <a:lnTo>
                    <a:pt x="258" y="9"/>
                  </a:lnTo>
                  <a:lnTo>
                    <a:pt x="258" y="31"/>
                  </a:lnTo>
                  <a:lnTo>
                    <a:pt x="279" y="31"/>
                  </a:lnTo>
                  <a:lnTo>
                    <a:pt x="279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4" name="Freeform 164"/>
            <p:cNvSpPr/>
            <p:nvPr/>
          </p:nvSpPr>
          <p:spPr bwMode="auto">
            <a:xfrm>
              <a:off x="3441700" y="3935413"/>
              <a:ext cx="420688" cy="385763"/>
            </a:xfrm>
            <a:custGeom>
              <a:avLst/>
              <a:gdLst>
                <a:gd name="T0" fmla="*/ 265 w 265"/>
                <a:gd name="T1" fmla="*/ 95 h 243"/>
                <a:gd name="T2" fmla="*/ 265 w 265"/>
                <a:gd name="T3" fmla="*/ 0 h 243"/>
                <a:gd name="T4" fmla="*/ 0 w 265"/>
                <a:gd name="T5" fmla="*/ 0 h 243"/>
                <a:gd name="T6" fmla="*/ 0 w 265"/>
                <a:gd name="T7" fmla="*/ 95 h 243"/>
                <a:gd name="T8" fmla="*/ 43 w 265"/>
                <a:gd name="T9" fmla="*/ 95 h 243"/>
                <a:gd name="T10" fmla="*/ 43 w 265"/>
                <a:gd name="T11" fmla="*/ 203 h 243"/>
                <a:gd name="T12" fmla="*/ 0 w 265"/>
                <a:gd name="T13" fmla="*/ 203 h 243"/>
                <a:gd name="T14" fmla="*/ 0 w 265"/>
                <a:gd name="T15" fmla="*/ 243 h 243"/>
                <a:gd name="T16" fmla="*/ 102 w 265"/>
                <a:gd name="T17" fmla="*/ 243 h 243"/>
                <a:gd name="T18" fmla="*/ 102 w 265"/>
                <a:gd name="T19" fmla="*/ 95 h 243"/>
                <a:gd name="T20" fmla="*/ 166 w 265"/>
                <a:gd name="T21" fmla="*/ 95 h 243"/>
                <a:gd name="T22" fmla="*/ 166 w 265"/>
                <a:gd name="T23" fmla="*/ 243 h 243"/>
                <a:gd name="T24" fmla="*/ 265 w 265"/>
                <a:gd name="T25" fmla="*/ 243 h 243"/>
                <a:gd name="T26" fmla="*/ 265 w 265"/>
                <a:gd name="T27" fmla="*/ 203 h 243"/>
                <a:gd name="T28" fmla="*/ 222 w 265"/>
                <a:gd name="T29" fmla="*/ 203 h 243"/>
                <a:gd name="T30" fmla="*/ 222 w 265"/>
                <a:gd name="T31" fmla="*/ 95 h 243"/>
                <a:gd name="T32" fmla="*/ 265 w 265"/>
                <a:gd name="T33" fmla="*/ 9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43">
                  <a:moveTo>
                    <a:pt x="265" y="95"/>
                  </a:moveTo>
                  <a:lnTo>
                    <a:pt x="265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43" y="95"/>
                  </a:lnTo>
                  <a:lnTo>
                    <a:pt x="43" y="203"/>
                  </a:lnTo>
                  <a:lnTo>
                    <a:pt x="0" y="203"/>
                  </a:lnTo>
                  <a:lnTo>
                    <a:pt x="0" y="243"/>
                  </a:lnTo>
                  <a:lnTo>
                    <a:pt x="102" y="243"/>
                  </a:lnTo>
                  <a:lnTo>
                    <a:pt x="102" y="95"/>
                  </a:lnTo>
                  <a:lnTo>
                    <a:pt x="166" y="95"/>
                  </a:lnTo>
                  <a:lnTo>
                    <a:pt x="166" y="243"/>
                  </a:lnTo>
                  <a:lnTo>
                    <a:pt x="265" y="243"/>
                  </a:lnTo>
                  <a:lnTo>
                    <a:pt x="265" y="203"/>
                  </a:lnTo>
                  <a:lnTo>
                    <a:pt x="222" y="203"/>
                  </a:lnTo>
                  <a:lnTo>
                    <a:pt x="222" y="95"/>
                  </a:lnTo>
                  <a:lnTo>
                    <a:pt x="265" y="95"/>
                  </a:lnTo>
                  <a:close/>
                </a:path>
              </a:pathLst>
            </a:custGeom>
            <a:solidFill>
              <a:srgbClr val="AF5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5" name="Freeform 165"/>
            <p:cNvSpPr/>
            <p:nvPr/>
          </p:nvSpPr>
          <p:spPr bwMode="auto">
            <a:xfrm>
              <a:off x="3441700" y="3932238"/>
              <a:ext cx="420688" cy="366713"/>
            </a:xfrm>
            <a:custGeom>
              <a:avLst/>
              <a:gdLst>
                <a:gd name="T0" fmla="*/ 265 w 265"/>
                <a:gd name="T1" fmla="*/ 85 h 231"/>
                <a:gd name="T2" fmla="*/ 265 w 265"/>
                <a:gd name="T3" fmla="*/ 0 h 231"/>
                <a:gd name="T4" fmla="*/ 0 w 265"/>
                <a:gd name="T5" fmla="*/ 0 h 231"/>
                <a:gd name="T6" fmla="*/ 0 w 265"/>
                <a:gd name="T7" fmla="*/ 85 h 231"/>
                <a:gd name="T8" fmla="*/ 43 w 265"/>
                <a:gd name="T9" fmla="*/ 85 h 231"/>
                <a:gd name="T10" fmla="*/ 43 w 265"/>
                <a:gd name="T11" fmla="*/ 191 h 231"/>
                <a:gd name="T12" fmla="*/ 0 w 265"/>
                <a:gd name="T13" fmla="*/ 191 h 231"/>
                <a:gd name="T14" fmla="*/ 0 w 265"/>
                <a:gd name="T15" fmla="*/ 231 h 231"/>
                <a:gd name="T16" fmla="*/ 102 w 265"/>
                <a:gd name="T17" fmla="*/ 231 h 231"/>
                <a:gd name="T18" fmla="*/ 102 w 265"/>
                <a:gd name="T19" fmla="*/ 85 h 231"/>
                <a:gd name="T20" fmla="*/ 166 w 265"/>
                <a:gd name="T21" fmla="*/ 85 h 231"/>
                <a:gd name="T22" fmla="*/ 166 w 265"/>
                <a:gd name="T23" fmla="*/ 231 h 231"/>
                <a:gd name="T24" fmla="*/ 265 w 265"/>
                <a:gd name="T25" fmla="*/ 231 h 231"/>
                <a:gd name="T26" fmla="*/ 265 w 265"/>
                <a:gd name="T27" fmla="*/ 191 h 231"/>
                <a:gd name="T28" fmla="*/ 222 w 265"/>
                <a:gd name="T29" fmla="*/ 191 h 231"/>
                <a:gd name="T30" fmla="*/ 222 w 265"/>
                <a:gd name="T31" fmla="*/ 85 h 231"/>
                <a:gd name="T32" fmla="*/ 265 w 265"/>
                <a:gd name="T33" fmla="*/ 8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31">
                  <a:moveTo>
                    <a:pt x="265" y="85"/>
                  </a:moveTo>
                  <a:lnTo>
                    <a:pt x="265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43" y="85"/>
                  </a:lnTo>
                  <a:lnTo>
                    <a:pt x="43" y="191"/>
                  </a:lnTo>
                  <a:lnTo>
                    <a:pt x="0" y="191"/>
                  </a:lnTo>
                  <a:lnTo>
                    <a:pt x="0" y="231"/>
                  </a:lnTo>
                  <a:lnTo>
                    <a:pt x="102" y="231"/>
                  </a:lnTo>
                  <a:lnTo>
                    <a:pt x="102" y="85"/>
                  </a:lnTo>
                  <a:lnTo>
                    <a:pt x="166" y="85"/>
                  </a:lnTo>
                  <a:lnTo>
                    <a:pt x="166" y="231"/>
                  </a:lnTo>
                  <a:lnTo>
                    <a:pt x="265" y="231"/>
                  </a:lnTo>
                  <a:lnTo>
                    <a:pt x="265" y="191"/>
                  </a:lnTo>
                  <a:lnTo>
                    <a:pt x="222" y="191"/>
                  </a:lnTo>
                  <a:lnTo>
                    <a:pt x="222" y="85"/>
                  </a:lnTo>
                  <a:lnTo>
                    <a:pt x="265" y="85"/>
                  </a:lnTo>
                  <a:close/>
                </a:path>
              </a:pathLst>
            </a:custGeom>
            <a:solidFill>
              <a:srgbClr val="F8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6" name="Rectangle 166"/>
            <p:cNvSpPr>
              <a:spLocks noChangeArrowheads="1"/>
            </p:cNvSpPr>
            <p:nvPr/>
          </p:nvSpPr>
          <p:spPr bwMode="auto">
            <a:xfrm>
              <a:off x="3441700" y="4257675"/>
              <a:ext cx="161925" cy="23813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7" name="Rectangle 167"/>
            <p:cNvSpPr>
              <a:spLocks noChangeArrowheads="1"/>
            </p:cNvSpPr>
            <p:nvPr/>
          </p:nvSpPr>
          <p:spPr bwMode="auto">
            <a:xfrm>
              <a:off x="3705225" y="4257675"/>
              <a:ext cx="157163" cy="23813"/>
            </a:xfrm>
            <a:prstGeom prst="rect">
              <a:avLst/>
            </a:pr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8" name="Freeform 168"/>
            <p:cNvSpPr/>
            <p:nvPr/>
          </p:nvSpPr>
          <p:spPr bwMode="auto">
            <a:xfrm>
              <a:off x="3441700" y="4003675"/>
              <a:ext cx="420688" cy="63500"/>
            </a:xfrm>
            <a:custGeom>
              <a:avLst/>
              <a:gdLst>
                <a:gd name="T0" fmla="*/ 43 w 265"/>
                <a:gd name="T1" fmla="*/ 40 h 40"/>
                <a:gd name="T2" fmla="*/ 102 w 265"/>
                <a:gd name="T3" fmla="*/ 40 h 40"/>
                <a:gd name="T4" fmla="*/ 102 w 265"/>
                <a:gd name="T5" fmla="*/ 30 h 40"/>
                <a:gd name="T6" fmla="*/ 166 w 265"/>
                <a:gd name="T7" fmla="*/ 30 h 40"/>
                <a:gd name="T8" fmla="*/ 166 w 265"/>
                <a:gd name="T9" fmla="*/ 40 h 40"/>
                <a:gd name="T10" fmla="*/ 222 w 265"/>
                <a:gd name="T11" fmla="*/ 40 h 40"/>
                <a:gd name="T12" fmla="*/ 222 w 265"/>
                <a:gd name="T13" fmla="*/ 30 h 40"/>
                <a:gd name="T14" fmla="*/ 265 w 265"/>
                <a:gd name="T15" fmla="*/ 30 h 40"/>
                <a:gd name="T16" fmla="*/ 265 w 265"/>
                <a:gd name="T17" fmla="*/ 0 h 40"/>
                <a:gd name="T18" fmla="*/ 0 w 265"/>
                <a:gd name="T19" fmla="*/ 0 h 40"/>
                <a:gd name="T20" fmla="*/ 0 w 265"/>
                <a:gd name="T21" fmla="*/ 30 h 40"/>
                <a:gd name="T22" fmla="*/ 43 w 265"/>
                <a:gd name="T23" fmla="*/ 30 h 40"/>
                <a:gd name="T24" fmla="*/ 43 w 265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40">
                  <a:moveTo>
                    <a:pt x="43" y="40"/>
                  </a:moveTo>
                  <a:lnTo>
                    <a:pt x="102" y="40"/>
                  </a:lnTo>
                  <a:lnTo>
                    <a:pt x="102" y="30"/>
                  </a:lnTo>
                  <a:lnTo>
                    <a:pt x="166" y="30"/>
                  </a:lnTo>
                  <a:lnTo>
                    <a:pt x="166" y="40"/>
                  </a:lnTo>
                  <a:lnTo>
                    <a:pt x="222" y="40"/>
                  </a:lnTo>
                  <a:lnTo>
                    <a:pt x="222" y="30"/>
                  </a:lnTo>
                  <a:lnTo>
                    <a:pt x="265" y="30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43" y="3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BE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9" name="Rectangle 169"/>
            <p:cNvSpPr>
              <a:spLocks noChangeArrowheads="1"/>
            </p:cNvSpPr>
            <p:nvPr/>
          </p:nvSpPr>
          <p:spPr bwMode="auto">
            <a:xfrm>
              <a:off x="3783012" y="4051300"/>
              <a:ext cx="79375" cy="15875"/>
            </a:xfrm>
            <a:prstGeom prst="rect">
              <a:avLst/>
            </a:pr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0" name="Freeform 170"/>
            <p:cNvSpPr/>
            <p:nvPr/>
          </p:nvSpPr>
          <p:spPr bwMode="auto">
            <a:xfrm>
              <a:off x="3441700" y="3932238"/>
              <a:ext cx="82550" cy="303213"/>
            </a:xfrm>
            <a:custGeom>
              <a:avLst/>
              <a:gdLst>
                <a:gd name="T0" fmla="*/ 43 w 52"/>
                <a:gd name="T1" fmla="*/ 191 h 191"/>
                <a:gd name="T2" fmla="*/ 52 w 52"/>
                <a:gd name="T3" fmla="*/ 191 h 191"/>
                <a:gd name="T4" fmla="*/ 52 w 52"/>
                <a:gd name="T5" fmla="*/ 75 h 191"/>
                <a:gd name="T6" fmla="*/ 10 w 52"/>
                <a:gd name="T7" fmla="*/ 75 h 191"/>
                <a:gd name="T8" fmla="*/ 10 w 52"/>
                <a:gd name="T9" fmla="*/ 0 h 191"/>
                <a:gd name="T10" fmla="*/ 0 w 52"/>
                <a:gd name="T11" fmla="*/ 0 h 191"/>
                <a:gd name="T12" fmla="*/ 0 w 52"/>
                <a:gd name="T13" fmla="*/ 85 h 191"/>
                <a:gd name="T14" fmla="*/ 43 w 52"/>
                <a:gd name="T15" fmla="*/ 85 h 191"/>
                <a:gd name="T16" fmla="*/ 43 w 52"/>
                <a:gd name="T1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91">
                  <a:moveTo>
                    <a:pt x="43" y="191"/>
                  </a:moveTo>
                  <a:lnTo>
                    <a:pt x="52" y="191"/>
                  </a:lnTo>
                  <a:lnTo>
                    <a:pt x="52" y="75"/>
                  </a:lnTo>
                  <a:lnTo>
                    <a:pt x="10" y="75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43" y="85"/>
                  </a:lnTo>
                  <a:lnTo>
                    <a:pt x="43" y="191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1" name="Freeform 171"/>
            <p:cNvSpPr/>
            <p:nvPr/>
          </p:nvSpPr>
          <p:spPr bwMode="auto">
            <a:xfrm>
              <a:off x="3441700" y="4235450"/>
              <a:ext cx="161925" cy="63500"/>
            </a:xfrm>
            <a:custGeom>
              <a:avLst/>
              <a:gdLst>
                <a:gd name="T0" fmla="*/ 10 w 102"/>
                <a:gd name="T1" fmla="*/ 31 h 40"/>
                <a:gd name="T2" fmla="*/ 10 w 102"/>
                <a:gd name="T3" fmla="*/ 0 h 40"/>
                <a:gd name="T4" fmla="*/ 0 w 102"/>
                <a:gd name="T5" fmla="*/ 0 h 40"/>
                <a:gd name="T6" fmla="*/ 0 w 102"/>
                <a:gd name="T7" fmla="*/ 40 h 40"/>
                <a:gd name="T8" fmla="*/ 102 w 102"/>
                <a:gd name="T9" fmla="*/ 40 h 40"/>
                <a:gd name="T10" fmla="*/ 102 w 102"/>
                <a:gd name="T11" fmla="*/ 31 h 40"/>
                <a:gd name="T12" fmla="*/ 10 w 102"/>
                <a:gd name="T13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0">
                  <a:moveTo>
                    <a:pt x="10" y="3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02" y="40"/>
                  </a:lnTo>
                  <a:lnTo>
                    <a:pt x="102" y="31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2" name="Freeform 172"/>
            <p:cNvSpPr/>
            <p:nvPr/>
          </p:nvSpPr>
          <p:spPr bwMode="auto">
            <a:xfrm>
              <a:off x="3592512" y="4051300"/>
              <a:ext cx="269875" cy="247650"/>
            </a:xfrm>
            <a:custGeom>
              <a:avLst/>
              <a:gdLst>
                <a:gd name="T0" fmla="*/ 80 w 170"/>
                <a:gd name="T1" fmla="*/ 147 h 156"/>
                <a:gd name="T2" fmla="*/ 80 w 170"/>
                <a:gd name="T3" fmla="*/ 0 h 156"/>
                <a:gd name="T4" fmla="*/ 0 w 170"/>
                <a:gd name="T5" fmla="*/ 0 h 156"/>
                <a:gd name="T6" fmla="*/ 0 w 170"/>
                <a:gd name="T7" fmla="*/ 10 h 156"/>
                <a:gd name="T8" fmla="*/ 71 w 170"/>
                <a:gd name="T9" fmla="*/ 10 h 156"/>
                <a:gd name="T10" fmla="*/ 71 w 170"/>
                <a:gd name="T11" fmla="*/ 156 h 156"/>
                <a:gd name="T12" fmla="*/ 170 w 170"/>
                <a:gd name="T13" fmla="*/ 156 h 156"/>
                <a:gd name="T14" fmla="*/ 170 w 170"/>
                <a:gd name="T15" fmla="*/ 147 h 156"/>
                <a:gd name="T16" fmla="*/ 80 w 170"/>
                <a:gd name="T17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56">
                  <a:moveTo>
                    <a:pt x="80" y="147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71" y="10"/>
                  </a:lnTo>
                  <a:lnTo>
                    <a:pt x="71" y="156"/>
                  </a:lnTo>
                  <a:lnTo>
                    <a:pt x="170" y="156"/>
                  </a:lnTo>
                  <a:lnTo>
                    <a:pt x="170" y="147"/>
                  </a:lnTo>
                  <a:lnTo>
                    <a:pt x="80" y="147"/>
                  </a:lnTo>
                  <a:close/>
                </a:path>
              </a:pathLst>
            </a:custGeom>
            <a:solidFill>
              <a:srgbClr val="DEA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3" name="Freeform 173"/>
            <p:cNvSpPr/>
            <p:nvPr/>
          </p:nvSpPr>
          <p:spPr bwMode="auto">
            <a:xfrm>
              <a:off x="3441700" y="4067175"/>
              <a:ext cx="252413" cy="231775"/>
            </a:xfrm>
            <a:custGeom>
              <a:avLst/>
              <a:gdLst>
                <a:gd name="T0" fmla="*/ 159 w 159"/>
                <a:gd name="T1" fmla="*/ 0 h 146"/>
                <a:gd name="T2" fmla="*/ 95 w 159"/>
                <a:gd name="T3" fmla="*/ 0 h 146"/>
                <a:gd name="T4" fmla="*/ 95 w 159"/>
                <a:gd name="T5" fmla="*/ 146 h 146"/>
                <a:gd name="T6" fmla="*/ 0 w 159"/>
                <a:gd name="T7" fmla="*/ 146 h 146"/>
                <a:gd name="T8" fmla="*/ 0 w 159"/>
                <a:gd name="T9" fmla="*/ 146 h 146"/>
                <a:gd name="T10" fmla="*/ 102 w 159"/>
                <a:gd name="T11" fmla="*/ 146 h 146"/>
                <a:gd name="T12" fmla="*/ 102 w 159"/>
                <a:gd name="T13" fmla="*/ 0 h 146"/>
                <a:gd name="T14" fmla="*/ 159 w 159"/>
                <a:gd name="T15" fmla="*/ 0 h 146"/>
                <a:gd name="T16" fmla="*/ 159 w 159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46">
                  <a:moveTo>
                    <a:pt x="159" y="0"/>
                  </a:moveTo>
                  <a:lnTo>
                    <a:pt x="95" y="0"/>
                  </a:lnTo>
                  <a:lnTo>
                    <a:pt x="95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02" y="146"/>
                  </a:lnTo>
                  <a:lnTo>
                    <a:pt x="102" y="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4" name="Freeform 174"/>
            <p:cNvSpPr/>
            <p:nvPr/>
          </p:nvSpPr>
          <p:spPr bwMode="auto">
            <a:xfrm>
              <a:off x="3705225" y="4235450"/>
              <a:ext cx="157163" cy="63500"/>
            </a:xfrm>
            <a:custGeom>
              <a:avLst/>
              <a:gdLst>
                <a:gd name="T0" fmla="*/ 92 w 99"/>
                <a:gd name="T1" fmla="*/ 40 h 40"/>
                <a:gd name="T2" fmla="*/ 0 w 99"/>
                <a:gd name="T3" fmla="*/ 40 h 40"/>
                <a:gd name="T4" fmla="*/ 0 w 99"/>
                <a:gd name="T5" fmla="*/ 40 h 40"/>
                <a:gd name="T6" fmla="*/ 99 w 99"/>
                <a:gd name="T7" fmla="*/ 40 h 40"/>
                <a:gd name="T8" fmla="*/ 99 w 99"/>
                <a:gd name="T9" fmla="*/ 0 h 40"/>
                <a:gd name="T10" fmla="*/ 92 w 99"/>
                <a:gd name="T11" fmla="*/ 0 h 40"/>
                <a:gd name="T12" fmla="*/ 92 w 9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0">
                  <a:moveTo>
                    <a:pt x="92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99" y="40"/>
                  </a:lnTo>
                  <a:lnTo>
                    <a:pt x="99" y="0"/>
                  </a:lnTo>
                  <a:lnTo>
                    <a:pt x="92" y="0"/>
                  </a:lnTo>
                  <a:lnTo>
                    <a:pt x="92" y="4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5" name="Rectangle 175"/>
            <p:cNvSpPr>
              <a:spLocks noChangeArrowheads="1"/>
            </p:cNvSpPr>
            <p:nvPr/>
          </p:nvSpPr>
          <p:spPr bwMode="auto">
            <a:xfrm>
              <a:off x="3441700" y="4067175"/>
              <a:ext cx="57150" cy="1588"/>
            </a:xfrm>
            <a:prstGeom prst="rect">
              <a:avLst/>
            </a:pr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6" name="Freeform 176"/>
            <p:cNvSpPr/>
            <p:nvPr/>
          </p:nvSpPr>
          <p:spPr bwMode="auto">
            <a:xfrm>
              <a:off x="3783012" y="3932238"/>
              <a:ext cx="79375" cy="303213"/>
            </a:xfrm>
            <a:custGeom>
              <a:avLst/>
              <a:gdLst>
                <a:gd name="T0" fmla="*/ 43 w 50"/>
                <a:gd name="T1" fmla="*/ 0 h 191"/>
                <a:gd name="T2" fmla="*/ 43 w 50"/>
                <a:gd name="T3" fmla="*/ 85 h 191"/>
                <a:gd name="T4" fmla="*/ 0 w 50"/>
                <a:gd name="T5" fmla="*/ 85 h 191"/>
                <a:gd name="T6" fmla="*/ 0 w 50"/>
                <a:gd name="T7" fmla="*/ 191 h 191"/>
                <a:gd name="T8" fmla="*/ 7 w 50"/>
                <a:gd name="T9" fmla="*/ 191 h 191"/>
                <a:gd name="T10" fmla="*/ 7 w 50"/>
                <a:gd name="T11" fmla="*/ 85 h 191"/>
                <a:gd name="T12" fmla="*/ 50 w 50"/>
                <a:gd name="T13" fmla="*/ 85 h 191"/>
                <a:gd name="T14" fmla="*/ 50 w 50"/>
                <a:gd name="T15" fmla="*/ 0 h 191"/>
                <a:gd name="T16" fmla="*/ 43 w 50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91">
                  <a:moveTo>
                    <a:pt x="43" y="0"/>
                  </a:moveTo>
                  <a:lnTo>
                    <a:pt x="43" y="85"/>
                  </a:lnTo>
                  <a:lnTo>
                    <a:pt x="0" y="85"/>
                  </a:lnTo>
                  <a:lnTo>
                    <a:pt x="0" y="191"/>
                  </a:lnTo>
                  <a:lnTo>
                    <a:pt x="7" y="191"/>
                  </a:lnTo>
                  <a:lnTo>
                    <a:pt x="7" y="85"/>
                  </a:lnTo>
                  <a:lnTo>
                    <a:pt x="50" y="85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E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7" name="Freeform 177"/>
            <p:cNvSpPr/>
            <p:nvPr/>
          </p:nvSpPr>
          <p:spPr bwMode="auto">
            <a:xfrm>
              <a:off x="925512" y="3216275"/>
              <a:ext cx="1444625" cy="1146175"/>
            </a:xfrm>
            <a:custGeom>
              <a:avLst/>
              <a:gdLst>
                <a:gd name="T0" fmla="*/ 310 w 385"/>
                <a:gd name="T1" fmla="*/ 76 h 306"/>
                <a:gd name="T2" fmla="*/ 299 w 385"/>
                <a:gd name="T3" fmla="*/ 85 h 306"/>
                <a:gd name="T4" fmla="*/ 247 w 385"/>
                <a:gd name="T5" fmla="*/ 139 h 306"/>
                <a:gd name="T6" fmla="*/ 350 w 385"/>
                <a:gd name="T7" fmla="*/ 134 h 306"/>
                <a:gd name="T8" fmla="*/ 383 w 385"/>
                <a:gd name="T9" fmla="*/ 167 h 306"/>
                <a:gd name="T10" fmla="*/ 383 w 385"/>
                <a:gd name="T11" fmla="*/ 168 h 306"/>
                <a:gd name="T12" fmla="*/ 351 w 385"/>
                <a:gd name="T13" fmla="*/ 208 h 306"/>
                <a:gd name="T14" fmla="*/ 234 w 385"/>
                <a:gd name="T15" fmla="*/ 217 h 306"/>
                <a:gd name="T16" fmla="*/ 180 w 385"/>
                <a:gd name="T17" fmla="*/ 275 h 306"/>
                <a:gd name="T18" fmla="*/ 95 w 385"/>
                <a:gd name="T19" fmla="*/ 306 h 306"/>
                <a:gd name="T20" fmla="*/ 0 w 385"/>
                <a:gd name="T21" fmla="*/ 304 h 306"/>
                <a:gd name="T22" fmla="*/ 5 w 385"/>
                <a:gd name="T23" fmla="*/ 153 h 306"/>
                <a:gd name="T24" fmla="*/ 52 w 385"/>
                <a:gd name="T25" fmla="*/ 150 h 306"/>
                <a:gd name="T26" fmla="*/ 94 w 385"/>
                <a:gd name="T27" fmla="*/ 134 h 306"/>
                <a:gd name="T28" fmla="*/ 210 w 385"/>
                <a:gd name="T29" fmla="*/ 22 h 306"/>
                <a:gd name="T30" fmla="*/ 272 w 385"/>
                <a:gd name="T31" fmla="*/ 2 h 306"/>
                <a:gd name="T32" fmla="*/ 310 w 385"/>
                <a:gd name="T33" fmla="*/ 7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" h="306">
                  <a:moveTo>
                    <a:pt x="310" y="76"/>
                  </a:moveTo>
                  <a:cubicBezTo>
                    <a:pt x="299" y="85"/>
                    <a:pt x="299" y="85"/>
                    <a:pt x="299" y="85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350" y="134"/>
                    <a:pt x="350" y="134"/>
                    <a:pt x="350" y="134"/>
                  </a:cubicBezTo>
                  <a:cubicBezTo>
                    <a:pt x="368" y="136"/>
                    <a:pt x="381" y="150"/>
                    <a:pt x="383" y="167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385" y="187"/>
                    <a:pt x="371" y="205"/>
                    <a:pt x="351" y="208"/>
                  </a:cubicBezTo>
                  <a:cubicBezTo>
                    <a:pt x="234" y="217"/>
                    <a:pt x="234" y="217"/>
                    <a:pt x="234" y="217"/>
                  </a:cubicBezTo>
                  <a:cubicBezTo>
                    <a:pt x="180" y="275"/>
                    <a:pt x="180" y="275"/>
                    <a:pt x="180" y="275"/>
                  </a:cubicBezTo>
                  <a:cubicBezTo>
                    <a:pt x="160" y="294"/>
                    <a:pt x="122" y="306"/>
                    <a:pt x="95" y="30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68" y="149"/>
                    <a:pt x="82" y="143"/>
                    <a:pt x="94" y="134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27" y="8"/>
                    <a:pt x="251" y="0"/>
                    <a:pt x="272" y="2"/>
                  </a:cubicBezTo>
                  <a:lnTo>
                    <a:pt x="310" y="76"/>
                  </a:ln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8" name="Freeform 178"/>
            <p:cNvSpPr/>
            <p:nvPr/>
          </p:nvSpPr>
          <p:spPr bwMode="auto">
            <a:xfrm>
              <a:off x="2174875" y="3775075"/>
              <a:ext cx="160338" cy="152400"/>
            </a:xfrm>
            <a:custGeom>
              <a:avLst/>
              <a:gdLst>
                <a:gd name="T0" fmla="*/ 21 w 43"/>
                <a:gd name="T1" fmla="*/ 0 h 41"/>
                <a:gd name="T2" fmla="*/ 41 w 43"/>
                <a:gd name="T3" fmla="*/ 16 h 41"/>
                <a:gd name="T4" fmla="*/ 41 w 43"/>
                <a:gd name="T5" fmla="*/ 16 h 41"/>
                <a:gd name="T6" fmla="*/ 25 w 43"/>
                <a:gd name="T7" fmla="*/ 40 h 41"/>
                <a:gd name="T8" fmla="*/ 11 w 43"/>
                <a:gd name="T9" fmla="*/ 41 h 41"/>
                <a:gd name="T10" fmla="*/ 1 w 43"/>
                <a:gd name="T11" fmla="*/ 32 h 41"/>
                <a:gd name="T12" fmla="*/ 0 w 43"/>
                <a:gd name="T13" fmla="*/ 10 h 41"/>
                <a:gd name="T14" fmla="*/ 9 w 43"/>
                <a:gd name="T15" fmla="*/ 0 h 41"/>
                <a:gd name="T16" fmla="*/ 21 w 4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1">
                  <a:moveTo>
                    <a:pt x="21" y="0"/>
                  </a:moveTo>
                  <a:cubicBezTo>
                    <a:pt x="31" y="0"/>
                    <a:pt x="39" y="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27"/>
                    <a:pt x="36" y="37"/>
                    <a:pt x="25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6" y="41"/>
                    <a:pt x="2" y="37"/>
                    <a:pt x="1" y="3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9" name="Freeform 179"/>
            <p:cNvSpPr/>
            <p:nvPr/>
          </p:nvSpPr>
          <p:spPr bwMode="auto">
            <a:xfrm>
              <a:off x="1803400" y="3868738"/>
              <a:ext cx="558800" cy="160338"/>
            </a:xfrm>
            <a:custGeom>
              <a:avLst/>
              <a:gdLst>
                <a:gd name="T0" fmla="*/ 0 w 149"/>
                <a:gd name="T1" fmla="*/ 43 h 43"/>
                <a:gd name="T2" fmla="*/ 6 w 149"/>
                <a:gd name="T3" fmla="*/ 37 h 43"/>
                <a:gd name="T4" fmla="*/ 121 w 149"/>
                <a:gd name="T5" fmla="*/ 28 h 43"/>
                <a:gd name="T6" fmla="*/ 149 w 149"/>
                <a:gd name="T7" fmla="*/ 0 h 43"/>
                <a:gd name="T8" fmla="*/ 117 w 149"/>
                <a:gd name="T9" fmla="*/ 34 h 43"/>
                <a:gd name="T10" fmla="*/ 0 w 149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43">
                  <a:moveTo>
                    <a:pt x="0" y="43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100" y="33"/>
                    <a:pt x="121" y="28"/>
                  </a:cubicBezTo>
                  <a:cubicBezTo>
                    <a:pt x="136" y="25"/>
                    <a:pt x="144" y="11"/>
                    <a:pt x="149" y="0"/>
                  </a:cubicBezTo>
                  <a:cubicBezTo>
                    <a:pt x="149" y="0"/>
                    <a:pt x="148" y="30"/>
                    <a:pt x="117" y="34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0" name="Freeform 180"/>
            <p:cNvSpPr/>
            <p:nvPr/>
          </p:nvSpPr>
          <p:spPr bwMode="auto">
            <a:xfrm>
              <a:off x="914400" y="3763963"/>
              <a:ext cx="228600" cy="595313"/>
            </a:xfrm>
            <a:custGeom>
              <a:avLst/>
              <a:gdLst>
                <a:gd name="T0" fmla="*/ 53 w 61"/>
                <a:gd name="T1" fmla="*/ 4 h 159"/>
                <a:gd name="T2" fmla="*/ 9 w 61"/>
                <a:gd name="T3" fmla="*/ 0 h 159"/>
                <a:gd name="T4" fmla="*/ 0 w 61"/>
                <a:gd name="T5" fmla="*/ 158 h 159"/>
                <a:gd name="T6" fmla="*/ 61 w 61"/>
                <a:gd name="T7" fmla="*/ 159 h 159"/>
                <a:gd name="T8" fmla="*/ 53 w 61"/>
                <a:gd name="T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59">
                  <a:moveTo>
                    <a:pt x="53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158"/>
                    <a:pt x="0" y="158"/>
                  </a:cubicBezTo>
                  <a:cubicBezTo>
                    <a:pt x="61" y="159"/>
                    <a:pt x="61" y="159"/>
                    <a:pt x="61" y="159"/>
                  </a:cubicBezTo>
                  <a:lnTo>
                    <a:pt x="53" y="4"/>
                  </a:lnTo>
                  <a:close/>
                </a:path>
              </a:pathLst>
            </a:custGeom>
            <a:solidFill>
              <a:srgbClr val="ECC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1" name="Freeform 181"/>
            <p:cNvSpPr/>
            <p:nvPr/>
          </p:nvSpPr>
          <p:spPr bwMode="auto">
            <a:xfrm>
              <a:off x="115887" y="3751263"/>
              <a:ext cx="996950" cy="709613"/>
            </a:xfrm>
            <a:custGeom>
              <a:avLst/>
              <a:gdLst>
                <a:gd name="T0" fmla="*/ 628 w 628"/>
                <a:gd name="T1" fmla="*/ 0 h 447"/>
                <a:gd name="T2" fmla="*/ 628 w 628"/>
                <a:gd name="T3" fmla="*/ 447 h 447"/>
                <a:gd name="T4" fmla="*/ 0 w 628"/>
                <a:gd name="T5" fmla="*/ 445 h 447"/>
                <a:gd name="T6" fmla="*/ 0 w 628"/>
                <a:gd name="T7" fmla="*/ 0 h 447"/>
                <a:gd name="T8" fmla="*/ 628 w 62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447">
                  <a:moveTo>
                    <a:pt x="628" y="0"/>
                  </a:moveTo>
                  <a:lnTo>
                    <a:pt x="628" y="447"/>
                  </a:lnTo>
                  <a:lnTo>
                    <a:pt x="0" y="445"/>
                  </a:lnTo>
                  <a:lnTo>
                    <a:pt x="0" y="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2" name="Rectangle 182"/>
            <p:cNvSpPr>
              <a:spLocks noChangeArrowheads="1"/>
            </p:cNvSpPr>
            <p:nvPr/>
          </p:nvSpPr>
          <p:spPr bwMode="auto">
            <a:xfrm>
              <a:off x="-1335088" y="3736975"/>
              <a:ext cx="2265363" cy="779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3" name="Rectangle 183"/>
            <p:cNvSpPr>
              <a:spLocks noChangeArrowheads="1"/>
            </p:cNvSpPr>
            <p:nvPr/>
          </p:nvSpPr>
          <p:spPr bwMode="auto">
            <a:xfrm>
              <a:off x="-1335088" y="4243388"/>
              <a:ext cx="2265363" cy="27305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4" name="Freeform 184"/>
            <p:cNvSpPr/>
            <p:nvPr/>
          </p:nvSpPr>
          <p:spPr bwMode="auto">
            <a:xfrm>
              <a:off x="746125" y="4356100"/>
              <a:ext cx="112713" cy="112713"/>
            </a:xfrm>
            <a:custGeom>
              <a:avLst/>
              <a:gdLst>
                <a:gd name="T0" fmla="*/ 21 w 30"/>
                <a:gd name="T1" fmla="*/ 27 h 30"/>
                <a:gd name="T2" fmla="*/ 3 w 30"/>
                <a:gd name="T3" fmla="*/ 21 h 30"/>
                <a:gd name="T4" fmla="*/ 9 w 30"/>
                <a:gd name="T5" fmla="*/ 3 h 30"/>
                <a:gd name="T6" fmla="*/ 26 w 30"/>
                <a:gd name="T7" fmla="*/ 9 h 30"/>
                <a:gd name="T8" fmla="*/ 21 w 30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1" y="27"/>
                  </a:moveTo>
                  <a:cubicBezTo>
                    <a:pt x="14" y="30"/>
                    <a:pt x="6" y="27"/>
                    <a:pt x="3" y="21"/>
                  </a:cubicBezTo>
                  <a:cubicBezTo>
                    <a:pt x="0" y="14"/>
                    <a:pt x="2" y="7"/>
                    <a:pt x="9" y="3"/>
                  </a:cubicBezTo>
                  <a:cubicBezTo>
                    <a:pt x="15" y="0"/>
                    <a:pt x="23" y="3"/>
                    <a:pt x="26" y="9"/>
                  </a:cubicBezTo>
                  <a:cubicBezTo>
                    <a:pt x="30" y="15"/>
                    <a:pt x="27" y="23"/>
                    <a:pt x="2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5" name="Freeform 185"/>
            <p:cNvSpPr/>
            <p:nvPr/>
          </p:nvSpPr>
          <p:spPr bwMode="auto">
            <a:xfrm>
              <a:off x="809625" y="4403725"/>
              <a:ext cx="19050" cy="23813"/>
            </a:xfrm>
            <a:custGeom>
              <a:avLst/>
              <a:gdLst>
                <a:gd name="T0" fmla="*/ 4 w 5"/>
                <a:gd name="T1" fmla="*/ 5 h 6"/>
                <a:gd name="T2" fmla="*/ 0 w 5"/>
                <a:gd name="T3" fmla="*/ 4 h 6"/>
                <a:gd name="T4" fmla="*/ 1 w 5"/>
                <a:gd name="T5" fmla="*/ 1 h 6"/>
                <a:gd name="T6" fmla="*/ 5 w 5"/>
                <a:gd name="T7" fmla="*/ 2 h 6"/>
                <a:gd name="T8" fmla="*/ 4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5"/>
                  </a:moveTo>
                  <a:cubicBezTo>
                    <a:pt x="2" y="6"/>
                    <a:pt x="1" y="6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3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6" name="Freeform 186"/>
            <p:cNvSpPr/>
            <p:nvPr/>
          </p:nvSpPr>
          <p:spPr bwMode="auto">
            <a:xfrm>
              <a:off x="798512" y="4381500"/>
              <a:ext cx="19050" cy="22225"/>
            </a:xfrm>
            <a:custGeom>
              <a:avLst/>
              <a:gdLst>
                <a:gd name="T0" fmla="*/ 4 w 5"/>
                <a:gd name="T1" fmla="*/ 6 h 6"/>
                <a:gd name="T2" fmla="*/ 0 w 5"/>
                <a:gd name="T3" fmla="*/ 4 h 6"/>
                <a:gd name="T4" fmla="*/ 1 w 5"/>
                <a:gd name="T5" fmla="*/ 1 h 6"/>
                <a:gd name="T6" fmla="*/ 5 w 5"/>
                <a:gd name="T7" fmla="*/ 2 h 6"/>
                <a:gd name="T8" fmla="*/ 4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2" y="6"/>
                    <a:pt x="1" y="6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3"/>
                    <a:pt x="5" y="5"/>
                    <a:pt x="4" y="6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7" name="Freeform 187"/>
            <p:cNvSpPr/>
            <p:nvPr/>
          </p:nvSpPr>
          <p:spPr bwMode="auto">
            <a:xfrm>
              <a:off x="782637" y="4419600"/>
              <a:ext cx="23813" cy="19050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4 h 5"/>
                <a:gd name="T4" fmla="*/ 2 w 6"/>
                <a:gd name="T5" fmla="*/ 0 h 5"/>
                <a:gd name="T6" fmla="*/ 5 w 6"/>
                <a:gd name="T7" fmla="*/ 1 h 5"/>
                <a:gd name="T8" fmla="*/ 4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1" y="5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8" name="Freeform 188"/>
            <p:cNvSpPr/>
            <p:nvPr/>
          </p:nvSpPr>
          <p:spPr bwMode="auto">
            <a:xfrm>
              <a:off x="771525" y="4397375"/>
              <a:ext cx="22225" cy="22225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4 h 6"/>
                <a:gd name="T4" fmla="*/ 2 w 6"/>
                <a:gd name="T5" fmla="*/ 0 h 6"/>
                <a:gd name="T6" fmla="*/ 5 w 6"/>
                <a:gd name="T7" fmla="*/ 1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1" y="5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5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9" name="Freeform 189"/>
            <p:cNvSpPr/>
            <p:nvPr/>
          </p:nvSpPr>
          <p:spPr bwMode="auto">
            <a:xfrm>
              <a:off x="600075" y="4356100"/>
              <a:ext cx="111125" cy="112713"/>
            </a:xfrm>
            <a:custGeom>
              <a:avLst/>
              <a:gdLst>
                <a:gd name="T0" fmla="*/ 21 w 30"/>
                <a:gd name="T1" fmla="*/ 27 h 30"/>
                <a:gd name="T2" fmla="*/ 3 w 30"/>
                <a:gd name="T3" fmla="*/ 21 h 30"/>
                <a:gd name="T4" fmla="*/ 9 w 30"/>
                <a:gd name="T5" fmla="*/ 3 h 30"/>
                <a:gd name="T6" fmla="*/ 27 w 30"/>
                <a:gd name="T7" fmla="*/ 9 h 30"/>
                <a:gd name="T8" fmla="*/ 21 w 30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1" y="27"/>
                  </a:moveTo>
                  <a:cubicBezTo>
                    <a:pt x="15" y="30"/>
                    <a:pt x="7" y="27"/>
                    <a:pt x="3" y="21"/>
                  </a:cubicBezTo>
                  <a:cubicBezTo>
                    <a:pt x="0" y="14"/>
                    <a:pt x="3" y="7"/>
                    <a:pt x="9" y="3"/>
                  </a:cubicBezTo>
                  <a:cubicBezTo>
                    <a:pt x="15" y="0"/>
                    <a:pt x="23" y="3"/>
                    <a:pt x="27" y="9"/>
                  </a:cubicBezTo>
                  <a:cubicBezTo>
                    <a:pt x="30" y="15"/>
                    <a:pt x="27" y="23"/>
                    <a:pt x="2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0" name="Freeform 190"/>
            <p:cNvSpPr/>
            <p:nvPr/>
          </p:nvSpPr>
          <p:spPr bwMode="auto">
            <a:xfrm>
              <a:off x="663575" y="4403725"/>
              <a:ext cx="22225" cy="23813"/>
            </a:xfrm>
            <a:custGeom>
              <a:avLst/>
              <a:gdLst>
                <a:gd name="T0" fmla="*/ 4 w 6"/>
                <a:gd name="T1" fmla="*/ 5 h 6"/>
                <a:gd name="T2" fmla="*/ 0 w 6"/>
                <a:gd name="T3" fmla="*/ 4 h 6"/>
                <a:gd name="T4" fmla="*/ 2 w 6"/>
                <a:gd name="T5" fmla="*/ 1 h 6"/>
                <a:gd name="T6" fmla="*/ 5 w 6"/>
                <a:gd name="T7" fmla="*/ 2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1" y="6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3"/>
                    <a:pt x="5" y="5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1" name="Freeform 191"/>
            <p:cNvSpPr/>
            <p:nvPr/>
          </p:nvSpPr>
          <p:spPr bwMode="auto">
            <a:xfrm>
              <a:off x="652462" y="4381500"/>
              <a:ext cx="22225" cy="22225"/>
            </a:xfrm>
            <a:custGeom>
              <a:avLst/>
              <a:gdLst>
                <a:gd name="T0" fmla="*/ 4 w 6"/>
                <a:gd name="T1" fmla="*/ 6 h 6"/>
                <a:gd name="T2" fmla="*/ 0 w 6"/>
                <a:gd name="T3" fmla="*/ 4 h 6"/>
                <a:gd name="T4" fmla="*/ 2 w 6"/>
                <a:gd name="T5" fmla="*/ 1 h 6"/>
                <a:gd name="T6" fmla="*/ 5 w 6"/>
                <a:gd name="T7" fmla="*/ 2 h 6"/>
                <a:gd name="T8" fmla="*/ 4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3" y="6"/>
                    <a:pt x="1" y="6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3"/>
                    <a:pt x="5" y="5"/>
                    <a:pt x="4" y="6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2" name="Freeform 192"/>
            <p:cNvSpPr/>
            <p:nvPr/>
          </p:nvSpPr>
          <p:spPr bwMode="auto">
            <a:xfrm>
              <a:off x="636587" y="4419600"/>
              <a:ext cx="22225" cy="19050"/>
            </a:xfrm>
            <a:custGeom>
              <a:avLst/>
              <a:gdLst>
                <a:gd name="T0" fmla="*/ 4 w 6"/>
                <a:gd name="T1" fmla="*/ 5 h 5"/>
                <a:gd name="T2" fmla="*/ 1 w 6"/>
                <a:gd name="T3" fmla="*/ 4 h 5"/>
                <a:gd name="T4" fmla="*/ 2 w 6"/>
                <a:gd name="T5" fmla="*/ 0 h 5"/>
                <a:gd name="T6" fmla="*/ 5 w 6"/>
                <a:gd name="T7" fmla="*/ 1 h 5"/>
                <a:gd name="T8" fmla="*/ 4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3" y="5"/>
                    <a:pt x="2" y="5"/>
                    <a:pt x="1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3" name="Freeform 193"/>
            <p:cNvSpPr/>
            <p:nvPr/>
          </p:nvSpPr>
          <p:spPr bwMode="auto">
            <a:xfrm>
              <a:off x="625475" y="4397375"/>
              <a:ext cx="22225" cy="22225"/>
            </a:xfrm>
            <a:custGeom>
              <a:avLst/>
              <a:gdLst>
                <a:gd name="T0" fmla="*/ 4 w 6"/>
                <a:gd name="T1" fmla="*/ 5 h 6"/>
                <a:gd name="T2" fmla="*/ 1 w 6"/>
                <a:gd name="T3" fmla="*/ 4 h 6"/>
                <a:gd name="T4" fmla="*/ 2 w 6"/>
                <a:gd name="T5" fmla="*/ 0 h 6"/>
                <a:gd name="T6" fmla="*/ 6 w 6"/>
                <a:gd name="T7" fmla="*/ 1 h 6"/>
                <a:gd name="T8" fmla="*/ 4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5"/>
                  </a:moveTo>
                  <a:cubicBezTo>
                    <a:pt x="3" y="6"/>
                    <a:pt x="2" y="5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3"/>
                    <a:pt x="6" y="4"/>
                    <a:pt x="4" y="5"/>
                  </a:cubicBez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4" name="Freeform 194"/>
            <p:cNvSpPr/>
            <p:nvPr/>
          </p:nvSpPr>
          <p:spPr bwMode="auto">
            <a:xfrm>
              <a:off x="1776412" y="3448050"/>
              <a:ext cx="420688" cy="288925"/>
            </a:xfrm>
            <a:custGeom>
              <a:avLst/>
              <a:gdLst>
                <a:gd name="T0" fmla="*/ 80 w 112"/>
                <a:gd name="T1" fmla="*/ 1 h 77"/>
                <a:gd name="T2" fmla="*/ 112 w 112"/>
                <a:gd name="T3" fmla="*/ 0 h 77"/>
                <a:gd name="T4" fmla="*/ 87 w 112"/>
                <a:gd name="T5" fmla="*/ 11 h 77"/>
                <a:gd name="T6" fmla="*/ 72 w 112"/>
                <a:gd name="T7" fmla="*/ 23 h 77"/>
                <a:gd name="T8" fmla="*/ 45 w 112"/>
                <a:gd name="T9" fmla="*/ 55 h 77"/>
                <a:gd name="T10" fmla="*/ 20 w 112"/>
                <a:gd name="T11" fmla="*/ 77 h 77"/>
                <a:gd name="T12" fmla="*/ 15 w 112"/>
                <a:gd name="T13" fmla="*/ 75 h 77"/>
                <a:gd name="T14" fmla="*/ 1 w 112"/>
                <a:gd name="T15" fmla="*/ 66 h 77"/>
                <a:gd name="T16" fmla="*/ 3 w 112"/>
                <a:gd name="T17" fmla="*/ 59 h 77"/>
                <a:gd name="T18" fmla="*/ 50 w 112"/>
                <a:gd name="T19" fmla="*/ 13 h 77"/>
                <a:gd name="T20" fmla="*/ 80 w 112"/>
                <a:gd name="T21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7">
                  <a:moveTo>
                    <a:pt x="80" y="1"/>
                  </a:moveTo>
                  <a:cubicBezTo>
                    <a:pt x="93" y="1"/>
                    <a:pt x="108" y="1"/>
                    <a:pt x="112" y="0"/>
                  </a:cubicBezTo>
                  <a:cubicBezTo>
                    <a:pt x="112" y="0"/>
                    <a:pt x="94" y="6"/>
                    <a:pt x="87" y="11"/>
                  </a:cubicBezTo>
                  <a:cubicBezTo>
                    <a:pt x="81" y="15"/>
                    <a:pt x="72" y="23"/>
                    <a:pt x="72" y="2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16" y="76"/>
                    <a:pt x="15" y="75"/>
                  </a:cubicBezTo>
                  <a:cubicBezTo>
                    <a:pt x="8" y="73"/>
                    <a:pt x="3" y="70"/>
                    <a:pt x="1" y="66"/>
                  </a:cubicBezTo>
                  <a:cubicBezTo>
                    <a:pt x="0" y="63"/>
                    <a:pt x="1" y="61"/>
                    <a:pt x="3" y="5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8" y="6"/>
                    <a:pt x="69" y="1"/>
                    <a:pt x="80" y="1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60000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6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autoRev="1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1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6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55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 p14:presetBounceEnd="6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55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60000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4" grpId="1" animBg="1"/>
          <p:bldP spid="15" grpId="0" animBg="1"/>
          <p:bldP spid="16" grpId="0" animBg="1"/>
          <p:bldP spid="16" grpId="1" animBg="1"/>
          <p:bldP spid="17" grpId="0" animBg="1"/>
          <p:bldP spid="18" grpId="0" animBg="1"/>
          <p:bldP spid="18" grpId="1" animBg="1"/>
          <p:bldP spid="19" grpId="0" animBg="1"/>
          <p:bldP spid="20" grpId="0" animBg="1"/>
          <p:bldP spid="20" grpId="1" animBg="1"/>
          <p:bldP spid="37" grpId="0"/>
          <p:bldP spid="37" grpId="1"/>
          <p:bldP spid="38" grpId="0"/>
          <p:bldP spid="38" grpId="1"/>
          <p:bldP spid="39" grpId="0"/>
          <p:bldP spid="39" grpId="1"/>
          <p:bldP spid="36" grpId="0"/>
          <p:bldP spid="36" grpId="1"/>
          <p:bldP spid="21" grpId="0" animBg="1"/>
          <p:bldP spid="25" grpId="0"/>
          <p:bldP spid="26" grpId="0" animBg="1"/>
          <p:bldP spid="31" grpId="0"/>
          <p:bldP spid="32" grpId="0" animBg="1"/>
          <p:bldP spid="33" grpId="0"/>
          <p:bldP spid="34" grpId="0" animBg="1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autoRev="1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1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55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55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4" grpId="1" animBg="1"/>
          <p:bldP spid="15" grpId="0" animBg="1"/>
          <p:bldP spid="16" grpId="0" animBg="1"/>
          <p:bldP spid="16" grpId="1" animBg="1"/>
          <p:bldP spid="17" grpId="0" animBg="1"/>
          <p:bldP spid="18" grpId="0" animBg="1"/>
          <p:bldP spid="18" grpId="1" animBg="1"/>
          <p:bldP spid="19" grpId="0" animBg="1"/>
          <p:bldP spid="20" grpId="0" animBg="1"/>
          <p:bldP spid="20" grpId="1" animBg="1"/>
          <p:bldP spid="37" grpId="0"/>
          <p:bldP spid="37" grpId="1"/>
          <p:bldP spid="38" grpId="0"/>
          <p:bldP spid="38" grpId="1"/>
          <p:bldP spid="39" grpId="0"/>
          <p:bldP spid="39" grpId="1"/>
          <p:bldP spid="36" grpId="0"/>
          <p:bldP spid="36" grpId="1"/>
          <p:bldP spid="21" grpId="0" animBg="1"/>
          <p:bldP spid="25" grpId="0"/>
          <p:bldP spid="26" grpId="0" animBg="1"/>
          <p:bldP spid="31" grpId="0"/>
          <p:bldP spid="32" grpId="0" animBg="1"/>
          <p:bldP spid="33" grpId="0"/>
          <p:bldP spid="34" grpId="0" animBg="1"/>
          <p:bldP spid="35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786464" y="1313009"/>
            <a:ext cx="1547483" cy="2657181"/>
          </a:xfrm>
          <a:prstGeom prst="roundRect">
            <a:avLst>
              <a:gd name="adj" fmla="val 5331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951044" y="174322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082682" y="142731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12142" y="1313010"/>
            <a:ext cx="396205" cy="396205"/>
          </a:xfrm>
          <a:prstGeom prst="roundRect">
            <a:avLst>
              <a:gd name="adj" fmla="val 18765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412064" y="1799239"/>
            <a:ext cx="1547483" cy="2657181"/>
          </a:xfrm>
          <a:prstGeom prst="roundRect">
            <a:avLst>
              <a:gd name="adj" fmla="val 4887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576644" y="222945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708282" y="191354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937742" y="4060214"/>
            <a:ext cx="396205" cy="396205"/>
          </a:xfrm>
          <a:prstGeom prst="roundRect">
            <a:avLst>
              <a:gd name="adj" fmla="val 18766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024964" y="1313009"/>
            <a:ext cx="1547483" cy="2657181"/>
          </a:xfrm>
          <a:prstGeom prst="roundRect">
            <a:avLst>
              <a:gd name="adj" fmla="val 5331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189544" y="174322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321182" y="142731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550642" y="1313010"/>
            <a:ext cx="396205" cy="396205"/>
          </a:xfrm>
          <a:prstGeom prst="roundRect">
            <a:avLst>
              <a:gd name="adj" fmla="val 15295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650564" y="1799239"/>
            <a:ext cx="1547483" cy="2657181"/>
          </a:xfrm>
          <a:prstGeom prst="roundRect">
            <a:avLst>
              <a:gd name="adj" fmla="val 5331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815144" y="222945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46782" y="191354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176242" y="4060214"/>
            <a:ext cx="396205" cy="396205"/>
          </a:xfrm>
          <a:prstGeom prst="roundRect">
            <a:avLst>
              <a:gd name="adj" fmla="val 15295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sz="1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263464" y="1313009"/>
            <a:ext cx="1547483" cy="2657181"/>
          </a:xfrm>
          <a:prstGeom prst="roundRect">
            <a:avLst>
              <a:gd name="adj" fmla="val 4443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7428044" y="1743222"/>
            <a:ext cx="121832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559682" y="1427310"/>
            <a:ext cx="955046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789142" y="1313010"/>
            <a:ext cx="396205" cy="396205"/>
          </a:xfrm>
          <a:prstGeom prst="roundRect">
            <a:avLst>
              <a:gd name="adj" fmla="val 18766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2" grpId="0"/>
      <p:bldP spid="90" grpId="0" animBg="1"/>
      <p:bldP spid="27" grpId="0" animBg="1"/>
      <p:bldP spid="27" grpId="1" animBg="1"/>
      <p:bldP spid="29" grpId="0" animBg="1"/>
      <p:bldP spid="30" grpId="0"/>
      <p:bldP spid="31" grpId="0" animBg="1"/>
      <p:bldP spid="32" grpId="0" animBg="1"/>
      <p:bldP spid="32" grpId="1" animBg="1"/>
      <p:bldP spid="33" grpId="0" animBg="1"/>
      <p:bldP spid="34" grpId="0"/>
      <p:bldP spid="35" grpId="0" animBg="1"/>
      <p:bldP spid="36" grpId="0" animBg="1"/>
      <p:bldP spid="36" grpId="1" animBg="1"/>
      <p:bldP spid="37" grpId="0" animBg="1"/>
      <p:bldP spid="38" grpId="0"/>
      <p:bldP spid="39" grpId="0" animBg="1"/>
      <p:bldP spid="40" grpId="0" animBg="1"/>
      <p:bldP spid="40" grpId="1" animBg="1"/>
      <p:bldP spid="41" grpId="0" animBg="1"/>
      <p:bldP spid="42" grpId="0"/>
      <p:bldP spid="43" grpId="0" animBg="1"/>
      <p:bldP spid="44" grpId="0" animBg="1"/>
      <p:bldP spid="4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 rot="1320000">
            <a:off x="4484723" y="1630537"/>
            <a:ext cx="888220" cy="572777"/>
          </a:xfrm>
          <a:custGeom>
            <a:avLst/>
            <a:gdLst>
              <a:gd name="T0" fmla="*/ 272 w 272"/>
              <a:gd name="T1" fmla="*/ 36 h 175"/>
              <a:gd name="T2" fmla="*/ 0 w 272"/>
              <a:gd name="T3" fmla="*/ 36 h 175"/>
              <a:gd name="T4" fmla="*/ 56 w 272"/>
              <a:gd name="T5" fmla="*/ 170 h 175"/>
              <a:gd name="T6" fmla="*/ 125 w 272"/>
              <a:gd name="T7" fmla="*/ 156 h 175"/>
              <a:gd name="T8" fmla="*/ 130 w 272"/>
              <a:gd name="T9" fmla="*/ 164 h 175"/>
              <a:gd name="T10" fmla="*/ 136 w 272"/>
              <a:gd name="T11" fmla="*/ 175 h 175"/>
              <a:gd name="T12" fmla="*/ 142 w 272"/>
              <a:gd name="T13" fmla="*/ 164 h 175"/>
              <a:gd name="T14" fmla="*/ 147 w 272"/>
              <a:gd name="T15" fmla="*/ 156 h 175"/>
              <a:gd name="T16" fmla="*/ 216 w 272"/>
              <a:gd name="T17" fmla="*/ 170 h 175"/>
              <a:gd name="T18" fmla="*/ 272 w 272"/>
              <a:gd name="T19" fmla="*/ 3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75">
                <a:moveTo>
                  <a:pt x="272" y="36"/>
                </a:moveTo>
                <a:cubicBezTo>
                  <a:pt x="187" y="2"/>
                  <a:pt x="91" y="0"/>
                  <a:pt x="0" y="36"/>
                </a:cubicBezTo>
                <a:cubicBezTo>
                  <a:pt x="56" y="170"/>
                  <a:pt x="56" y="170"/>
                  <a:pt x="56" y="170"/>
                </a:cubicBezTo>
                <a:cubicBezTo>
                  <a:pt x="79" y="161"/>
                  <a:pt x="102" y="157"/>
                  <a:pt x="125" y="156"/>
                </a:cubicBezTo>
                <a:cubicBezTo>
                  <a:pt x="130" y="164"/>
                  <a:pt x="130" y="164"/>
                  <a:pt x="130" y="164"/>
                </a:cubicBezTo>
                <a:cubicBezTo>
                  <a:pt x="136" y="175"/>
                  <a:pt x="136" y="175"/>
                  <a:pt x="136" y="175"/>
                </a:cubicBezTo>
                <a:cubicBezTo>
                  <a:pt x="142" y="164"/>
                  <a:pt x="142" y="164"/>
                  <a:pt x="142" y="164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71" y="157"/>
                  <a:pt x="194" y="162"/>
                  <a:pt x="216" y="170"/>
                </a:cubicBezTo>
                <a:lnTo>
                  <a:pt x="272" y="36"/>
                </a:ln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 rot="1320000">
            <a:off x="3779337" y="1480713"/>
            <a:ext cx="809359" cy="810742"/>
          </a:xfrm>
          <a:custGeom>
            <a:avLst/>
            <a:gdLst>
              <a:gd name="T0" fmla="*/ 189 w 248"/>
              <a:gd name="T1" fmla="*/ 173 h 248"/>
              <a:gd name="T2" fmla="*/ 248 w 248"/>
              <a:gd name="T3" fmla="*/ 135 h 248"/>
              <a:gd name="T4" fmla="*/ 192 w 248"/>
              <a:gd name="T5" fmla="*/ 0 h 248"/>
              <a:gd name="T6" fmla="*/ 0 w 248"/>
              <a:gd name="T7" fmla="*/ 192 h 248"/>
              <a:gd name="T8" fmla="*/ 135 w 248"/>
              <a:gd name="T9" fmla="*/ 248 h 248"/>
              <a:gd name="T10" fmla="*/ 173 w 248"/>
              <a:gd name="T11" fmla="*/ 189 h 248"/>
              <a:gd name="T12" fmla="*/ 183 w 248"/>
              <a:gd name="T13" fmla="*/ 192 h 248"/>
              <a:gd name="T14" fmla="*/ 195 w 248"/>
              <a:gd name="T15" fmla="*/ 195 h 248"/>
              <a:gd name="T16" fmla="*/ 192 w 248"/>
              <a:gd name="T17" fmla="*/ 182 h 248"/>
              <a:gd name="T18" fmla="*/ 189 w 248"/>
              <a:gd name="T19" fmla="*/ 17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8">
                <a:moveTo>
                  <a:pt x="189" y="173"/>
                </a:moveTo>
                <a:cubicBezTo>
                  <a:pt x="206" y="158"/>
                  <a:pt x="226" y="145"/>
                  <a:pt x="248" y="135"/>
                </a:cubicBezTo>
                <a:cubicBezTo>
                  <a:pt x="192" y="0"/>
                  <a:pt x="192" y="0"/>
                  <a:pt x="192" y="0"/>
                </a:cubicBezTo>
                <a:cubicBezTo>
                  <a:pt x="103" y="39"/>
                  <a:pt x="37" y="109"/>
                  <a:pt x="0" y="192"/>
                </a:cubicBezTo>
                <a:cubicBezTo>
                  <a:pt x="135" y="248"/>
                  <a:pt x="135" y="248"/>
                  <a:pt x="135" y="248"/>
                </a:cubicBezTo>
                <a:cubicBezTo>
                  <a:pt x="144" y="226"/>
                  <a:pt x="157" y="207"/>
                  <a:pt x="173" y="189"/>
                </a:cubicBezTo>
                <a:cubicBezTo>
                  <a:pt x="183" y="192"/>
                  <a:pt x="183" y="192"/>
                  <a:pt x="183" y="192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92" y="182"/>
                  <a:pt x="192" y="182"/>
                  <a:pt x="192" y="182"/>
                </a:cubicBezTo>
                <a:lnTo>
                  <a:pt x="189" y="173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 rot="1320000">
            <a:off x="3403890" y="1998634"/>
            <a:ext cx="571394" cy="885452"/>
          </a:xfrm>
          <a:custGeom>
            <a:avLst/>
            <a:gdLst>
              <a:gd name="T0" fmla="*/ 164 w 175"/>
              <a:gd name="T1" fmla="*/ 142 h 271"/>
              <a:gd name="T2" fmla="*/ 175 w 175"/>
              <a:gd name="T3" fmla="*/ 136 h 271"/>
              <a:gd name="T4" fmla="*/ 164 w 175"/>
              <a:gd name="T5" fmla="*/ 129 h 271"/>
              <a:gd name="T6" fmla="*/ 156 w 175"/>
              <a:gd name="T7" fmla="*/ 125 h 271"/>
              <a:gd name="T8" fmla="*/ 170 w 175"/>
              <a:gd name="T9" fmla="*/ 56 h 271"/>
              <a:gd name="T10" fmla="*/ 36 w 175"/>
              <a:gd name="T11" fmla="*/ 0 h 271"/>
              <a:gd name="T12" fmla="*/ 36 w 175"/>
              <a:gd name="T13" fmla="*/ 271 h 271"/>
              <a:gd name="T14" fmla="*/ 170 w 175"/>
              <a:gd name="T15" fmla="*/ 216 h 271"/>
              <a:gd name="T16" fmla="*/ 156 w 175"/>
              <a:gd name="T17" fmla="*/ 147 h 271"/>
              <a:gd name="T18" fmla="*/ 164 w 175"/>
              <a:gd name="T19" fmla="*/ 14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271">
                <a:moveTo>
                  <a:pt x="164" y="142"/>
                </a:moveTo>
                <a:cubicBezTo>
                  <a:pt x="175" y="136"/>
                  <a:pt x="175" y="136"/>
                  <a:pt x="175" y="136"/>
                </a:cubicBezTo>
                <a:cubicBezTo>
                  <a:pt x="164" y="129"/>
                  <a:pt x="164" y="129"/>
                  <a:pt x="164" y="129"/>
                </a:cubicBezTo>
                <a:cubicBezTo>
                  <a:pt x="156" y="125"/>
                  <a:pt x="156" y="125"/>
                  <a:pt x="156" y="125"/>
                </a:cubicBezTo>
                <a:cubicBezTo>
                  <a:pt x="157" y="101"/>
                  <a:pt x="162" y="78"/>
                  <a:pt x="170" y="56"/>
                </a:cubicBezTo>
                <a:cubicBezTo>
                  <a:pt x="36" y="0"/>
                  <a:pt x="36" y="0"/>
                  <a:pt x="36" y="0"/>
                </a:cubicBezTo>
                <a:cubicBezTo>
                  <a:pt x="3" y="84"/>
                  <a:pt x="0" y="181"/>
                  <a:pt x="36" y="271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162" y="193"/>
                  <a:pt x="157" y="170"/>
                  <a:pt x="156" y="147"/>
                </a:cubicBezTo>
                <a:lnTo>
                  <a:pt x="164" y="142"/>
                </a:ln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 rot="1320000">
            <a:off x="3253807" y="2782830"/>
            <a:ext cx="809359" cy="807975"/>
          </a:xfrm>
          <a:custGeom>
            <a:avLst/>
            <a:gdLst>
              <a:gd name="T0" fmla="*/ 189 w 248"/>
              <a:gd name="T1" fmla="*/ 75 h 247"/>
              <a:gd name="T2" fmla="*/ 192 w 248"/>
              <a:gd name="T3" fmla="*/ 65 h 247"/>
              <a:gd name="T4" fmla="*/ 195 w 248"/>
              <a:gd name="T5" fmla="*/ 53 h 247"/>
              <a:gd name="T6" fmla="*/ 183 w 248"/>
              <a:gd name="T7" fmla="*/ 56 h 247"/>
              <a:gd name="T8" fmla="*/ 173 w 248"/>
              <a:gd name="T9" fmla="*/ 59 h 247"/>
              <a:gd name="T10" fmla="*/ 135 w 248"/>
              <a:gd name="T11" fmla="*/ 0 h 247"/>
              <a:gd name="T12" fmla="*/ 0 w 248"/>
              <a:gd name="T13" fmla="*/ 56 h 247"/>
              <a:gd name="T14" fmla="*/ 192 w 248"/>
              <a:gd name="T15" fmla="*/ 247 h 247"/>
              <a:gd name="T16" fmla="*/ 248 w 248"/>
              <a:gd name="T17" fmla="*/ 113 h 247"/>
              <a:gd name="T18" fmla="*/ 189 w 248"/>
              <a:gd name="T19" fmla="*/ 7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7">
                <a:moveTo>
                  <a:pt x="189" y="75"/>
                </a:moveTo>
                <a:cubicBezTo>
                  <a:pt x="192" y="65"/>
                  <a:pt x="192" y="65"/>
                  <a:pt x="192" y="65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83" y="56"/>
                  <a:pt x="183" y="56"/>
                  <a:pt x="183" y="56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58" y="42"/>
                  <a:pt x="145" y="22"/>
                  <a:pt x="135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9" y="145"/>
                  <a:pt x="109" y="211"/>
                  <a:pt x="192" y="247"/>
                </a:cubicBezTo>
                <a:cubicBezTo>
                  <a:pt x="248" y="113"/>
                  <a:pt x="248" y="113"/>
                  <a:pt x="248" y="113"/>
                </a:cubicBezTo>
                <a:cubicBezTo>
                  <a:pt x="227" y="104"/>
                  <a:pt x="207" y="91"/>
                  <a:pt x="189" y="75"/>
                </a:cubicBez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 rot="1320000">
            <a:off x="3771059" y="3396920"/>
            <a:ext cx="888220" cy="572777"/>
          </a:xfrm>
          <a:custGeom>
            <a:avLst/>
            <a:gdLst>
              <a:gd name="T0" fmla="*/ 216 w 272"/>
              <a:gd name="T1" fmla="*/ 5 h 175"/>
              <a:gd name="T2" fmla="*/ 147 w 272"/>
              <a:gd name="T3" fmla="*/ 19 h 175"/>
              <a:gd name="T4" fmla="*/ 142 w 272"/>
              <a:gd name="T5" fmla="*/ 11 h 175"/>
              <a:gd name="T6" fmla="*/ 136 w 272"/>
              <a:gd name="T7" fmla="*/ 0 h 175"/>
              <a:gd name="T8" fmla="*/ 130 w 272"/>
              <a:gd name="T9" fmla="*/ 11 h 175"/>
              <a:gd name="T10" fmla="*/ 125 w 272"/>
              <a:gd name="T11" fmla="*/ 19 h 175"/>
              <a:gd name="T12" fmla="*/ 56 w 272"/>
              <a:gd name="T13" fmla="*/ 5 h 175"/>
              <a:gd name="T14" fmla="*/ 0 w 272"/>
              <a:gd name="T15" fmla="*/ 139 h 175"/>
              <a:gd name="T16" fmla="*/ 272 w 272"/>
              <a:gd name="T17" fmla="*/ 139 h 175"/>
              <a:gd name="T18" fmla="*/ 216 w 272"/>
              <a:gd name="T19" fmla="*/ 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75">
                <a:moveTo>
                  <a:pt x="216" y="5"/>
                </a:moveTo>
                <a:cubicBezTo>
                  <a:pt x="193" y="13"/>
                  <a:pt x="170" y="18"/>
                  <a:pt x="147" y="19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36" y="0"/>
                  <a:pt x="136" y="0"/>
                  <a:pt x="136" y="0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01" y="18"/>
                  <a:pt x="78" y="13"/>
                  <a:pt x="56" y="5"/>
                </a:cubicBezTo>
                <a:cubicBezTo>
                  <a:pt x="0" y="139"/>
                  <a:pt x="0" y="139"/>
                  <a:pt x="0" y="139"/>
                </a:cubicBezTo>
                <a:cubicBezTo>
                  <a:pt x="85" y="172"/>
                  <a:pt x="181" y="175"/>
                  <a:pt x="272" y="139"/>
                </a:cubicBezTo>
                <a:lnTo>
                  <a:pt x="216" y="5"/>
                </a:ln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rot="1320000">
            <a:off x="4555825" y="3308880"/>
            <a:ext cx="809359" cy="807975"/>
          </a:xfrm>
          <a:custGeom>
            <a:avLst/>
            <a:gdLst>
              <a:gd name="T0" fmla="*/ 113 w 248"/>
              <a:gd name="T1" fmla="*/ 0 h 247"/>
              <a:gd name="T2" fmla="*/ 75 w 248"/>
              <a:gd name="T3" fmla="*/ 59 h 247"/>
              <a:gd name="T4" fmla="*/ 65 w 248"/>
              <a:gd name="T5" fmla="*/ 56 h 247"/>
              <a:gd name="T6" fmla="*/ 53 w 248"/>
              <a:gd name="T7" fmla="*/ 53 h 247"/>
              <a:gd name="T8" fmla="*/ 56 w 248"/>
              <a:gd name="T9" fmla="*/ 65 h 247"/>
              <a:gd name="T10" fmla="*/ 59 w 248"/>
              <a:gd name="T11" fmla="*/ 75 h 247"/>
              <a:gd name="T12" fmla="*/ 0 w 248"/>
              <a:gd name="T13" fmla="*/ 113 h 247"/>
              <a:gd name="T14" fmla="*/ 56 w 248"/>
              <a:gd name="T15" fmla="*/ 247 h 247"/>
              <a:gd name="T16" fmla="*/ 248 w 248"/>
              <a:gd name="T17" fmla="*/ 56 h 247"/>
              <a:gd name="T18" fmla="*/ 113 w 248"/>
              <a:gd name="T19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247">
                <a:moveTo>
                  <a:pt x="113" y="0"/>
                </a:moveTo>
                <a:cubicBezTo>
                  <a:pt x="104" y="21"/>
                  <a:pt x="91" y="41"/>
                  <a:pt x="75" y="59"/>
                </a:cubicBezTo>
                <a:cubicBezTo>
                  <a:pt x="65" y="56"/>
                  <a:pt x="65" y="56"/>
                  <a:pt x="65" y="56"/>
                </a:cubicBezTo>
                <a:cubicBezTo>
                  <a:pt x="53" y="53"/>
                  <a:pt x="53" y="53"/>
                  <a:pt x="53" y="53"/>
                </a:cubicBezTo>
                <a:cubicBezTo>
                  <a:pt x="56" y="65"/>
                  <a:pt x="56" y="65"/>
                  <a:pt x="56" y="65"/>
                </a:cubicBezTo>
                <a:cubicBezTo>
                  <a:pt x="59" y="75"/>
                  <a:pt x="59" y="75"/>
                  <a:pt x="59" y="75"/>
                </a:cubicBezTo>
                <a:cubicBezTo>
                  <a:pt x="42" y="90"/>
                  <a:pt x="22" y="103"/>
                  <a:pt x="0" y="113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145" y="209"/>
                  <a:pt x="212" y="139"/>
                  <a:pt x="248" y="56"/>
                </a:cubicBezTo>
                <a:lnTo>
                  <a:pt x="113" y="0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Freeform 12"/>
          <p:cNvSpPr/>
          <p:nvPr/>
        </p:nvSpPr>
        <p:spPr bwMode="auto">
          <a:xfrm rot="1320000">
            <a:off x="5168940" y="2712041"/>
            <a:ext cx="572777" cy="885452"/>
          </a:xfrm>
          <a:custGeom>
            <a:avLst/>
            <a:gdLst>
              <a:gd name="T0" fmla="*/ 139 w 175"/>
              <a:gd name="T1" fmla="*/ 0 h 271"/>
              <a:gd name="T2" fmla="*/ 5 w 175"/>
              <a:gd name="T3" fmla="*/ 56 h 271"/>
              <a:gd name="T4" fmla="*/ 19 w 175"/>
              <a:gd name="T5" fmla="*/ 125 h 271"/>
              <a:gd name="T6" fmla="*/ 11 w 175"/>
              <a:gd name="T7" fmla="*/ 129 h 271"/>
              <a:gd name="T8" fmla="*/ 0 w 175"/>
              <a:gd name="T9" fmla="*/ 136 h 271"/>
              <a:gd name="T10" fmla="*/ 11 w 175"/>
              <a:gd name="T11" fmla="*/ 142 h 271"/>
              <a:gd name="T12" fmla="*/ 19 w 175"/>
              <a:gd name="T13" fmla="*/ 147 h 271"/>
              <a:gd name="T14" fmla="*/ 5 w 175"/>
              <a:gd name="T15" fmla="*/ 216 h 271"/>
              <a:gd name="T16" fmla="*/ 139 w 175"/>
              <a:gd name="T17" fmla="*/ 271 h 271"/>
              <a:gd name="T18" fmla="*/ 139 w 175"/>
              <a:gd name="T1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271">
                <a:moveTo>
                  <a:pt x="139" y="0"/>
                </a:moveTo>
                <a:cubicBezTo>
                  <a:pt x="5" y="56"/>
                  <a:pt x="5" y="56"/>
                  <a:pt x="5" y="56"/>
                </a:cubicBezTo>
                <a:cubicBezTo>
                  <a:pt x="13" y="78"/>
                  <a:pt x="18" y="102"/>
                  <a:pt x="19" y="125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0" y="136"/>
                  <a:pt x="0" y="136"/>
                  <a:pt x="0" y="136"/>
                </a:cubicBezTo>
                <a:cubicBezTo>
                  <a:pt x="11" y="142"/>
                  <a:pt x="11" y="142"/>
                  <a:pt x="11" y="14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8" y="171"/>
                  <a:pt x="13" y="194"/>
                  <a:pt x="5" y="216"/>
                </a:cubicBezTo>
                <a:cubicBezTo>
                  <a:pt x="139" y="271"/>
                  <a:pt x="139" y="271"/>
                  <a:pt x="139" y="271"/>
                </a:cubicBezTo>
                <a:cubicBezTo>
                  <a:pt x="172" y="187"/>
                  <a:pt x="175" y="91"/>
                  <a:pt x="139" y="0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auto">
          <a:xfrm rot="1320000">
            <a:off x="5081456" y="2006244"/>
            <a:ext cx="806592" cy="810742"/>
          </a:xfrm>
          <a:custGeom>
            <a:avLst/>
            <a:gdLst>
              <a:gd name="T0" fmla="*/ 247 w 247"/>
              <a:gd name="T1" fmla="*/ 192 h 248"/>
              <a:gd name="T2" fmla="*/ 56 w 247"/>
              <a:gd name="T3" fmla="*/ 0 h 248"/>
              <a:gd name="T4" fmla="*/ 0 w 247"/>
              <a:gd name="T5" fmla="*/ 135 h 248"/>
              <a:gd name="T6" fmla="*/ 59 w 247"/>
              <a:gd name="T7" fmla="*/ 173 h 248"/>
              <a:gd name="T8" fmla="*/ 56 w 247"/>
              <a:gd name="T9" fmla="*/ 182 h 248"/>
              <a:gd name="T10" fmla="*/ 53 w 247"/>
              <a:gd name="T11" fmla="*/ 195 h 248"/>
              <a:gd name="T12" fmla="*/ 65 w 247"/>
              <a:gd name="T13" fmla="*/ 192 h 248"/>
              <a:gd name="T14" fmla="*/ 75 w 247"/>
              <a:gd name="T15" fmla="*/ 189 h 248"/>
              <a:gd name="T16" fmla="*/ 113 w 247"/>
              <a:gd name="T17" fmla="*/ 248 h 248"/>
              <a:gd name="T18" fmla="*/ 247 w 247"/>
              <a:gd name="T19" fmla="*/ 19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" h="248">
                <a:moveTo>
                  <a:pt x="247" y="192"/>
                </a:moveTo>
                <a:cubicBezTo>
                  <a:pt x="209" y="103"/>
                  <a:pt x="139" y="36"/>
                  <a:pt x="56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21" y="144"/>
                  <a:pt x="41" y="157"/>
                  <a:pt x="59" y="173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3" y="195"/>
                  <a:pt x="53" y="195"/>
                  <a:pt x="53" y="195"/>
                </a:cubicBezTo>
                <a:cubicBezTo>
                  <a:pt x="65" y="192"/>
                  <a:pt x="65" y="192"/>
                  <a:pt x="65" y="192"/>
                </a:cubicBezTo>
                <a:cubicBezTo>
                  <a:pt x="75" y="189"/>
                  <a:pt x="75" y="189"/>
                  <a:pt x="75" y="189"/>
                </a:cubicBezTo>
                <a:cubicBezTo>
                  <a:pt x="90" y="206"/>
                  <a:pt x="103" y="226"/>
                  <a:pt x="113" y="248"/>
                </a:cubicBezTo>
                <a:lnTo>
                  <a:pt x="247" y="192"/>
                </a:lnTo>
                <a:close/>
              </a:path>
            </a:pathLst>
          </a:cu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89426" y="2420928"/>
            <a:ext cx="574674" cy="761798"/>
            <a:chOff x="1703388" y="2746375"/>
            <a:chExt cx="1028700" cy="1363663"/>
          </a:xfrm>
          <a:solidFill>
            <a:srgbClr val="FBE22D"/>
          </a:solidFill>
        </p:grpSpPr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1703388" y="2746375"/>
              <a:ext cx="1028700" cy="992188"/>
            </a:xfrm>
            <a:custGeom>
              <a:avLst/>
              <a:gdLst>
                <a:gd name="T0" fmla="*/ 180 w 274"/>
                <a:gd name="T1" fmla="*/ 154 h 265"/>
                <a:gd name="T2" fmla="*/ 274 w 274"/>
                <a:gd name="T3" fmla="*/ 24 h 265"/>
                <a:gd name="T4" fmla="*/ 274 w 274"/>
                <a:gd name="T5" fmla="*/ 16 h 265"/>
                <a:gd name="T6" fmla="*/ 274 w 274"/>
                <a:gd name="T7" fmla="*/ 8 h 265"/>
                <a:gd name="T8" fmla="*/ 220 w 274"/>
                <a:gd name="T9" fmla="*/ 8 h 265"/>
                <a:gd name="T10" fmla="*/ 218 w 274"/>
                <a:gd name="T11" fmla="*/ 0 h 265"/>
                <a:gd name="T12" fmla="*/ 57 w 274"/>
                <a:gd name="T13" fmla="*/ 0 h 265"/>
                <a:gd name="T14" fmla="*/ 54 w 274"/>
                <a:gd name="T15" fmla="*/ 8 h 265"/>
                <a:gd name="T16" fmla="*/ 1 w 274"/>
                <a:gd name="T17" fmla="*/ 8 h 265"/>
                <a:gd name="T18" fmla="*/ 1 w 274"/>
                <a:gd name="T19" fmla="*/ 16 h 265"/>
                <a:gd name="T20" fmla="*/ 0 w 274"/>
                <a:gd name="T21" fmla="*/ 24 h 265"/>
                <a:gd name="T22" fmla="*/ 95 w 274"/>
                <a:gd name="T23" fmla="*/ 154 h 265"/>
                <a:gd name="T24" fmla="*/ 125 w 274"/>
                <a:gd name="T25" fmla="*/ 177 h 265"/>
                <a:gd name="T26" fmla="*/ 125 w 274"/>
                <a:gd name="T27" fmla="*/ 238 h 265"/>
                <a:gd name="T28" fmla="*/ 99 w 274"/>
                <a:gd name="T29" fmla="*/ 238 h 265"/>
                <a:gd name="T30" fmla="*/ 99 w 274"/>
                <a:gd name="T31" fmla="*/ 246 h 265"/>
                <a:gd name="T32" fmla="*/ 78 w 274"/>
                <a:gd name="T33" fmla="*/ 246 h 265"/>
                <a:gd name="T34" fmla="*/ 70 w 274"/>
                <a:gd name="T35" fmla="*/ 256 h 265"/>
                <a:gd name="T36" fmla="*/ 70 w 274"/>
                <a:gd name="T37" fmla="*/ 265 h 265"/>
                <a:gd name="T38" fmla="*/ 205 w 274"/>
                <a:gd name="T39" fmla="*/ 265 h 265"/>
                <a:gd name="T40" fmla="*/ 205 w 274"/>
                <a:gd name="T41" fmla="*/ 256 h 265"/>
                <a:gd name="T42" fmla="*/ 197 w 274"/>
                <a:gd name="T43" fmla="*/ 246 h 265"/>
                <a:gd name="T44" fmla="*/ 176 w 274"/>
                <a:gd name="T45" fmla="*/ 246 h 265"/>
                <a:gd name="T46" fmla="*/ 176 w 274"/>
                <a:gd name="T47" fmla="*/ 238 h 265"/>
                <a:gd name="T48" fmla="*/ 150 w 274"/>
                <a:gd name="T49" fmla="*/ 238 h 265"/>
                <a:gd name="T50" fmla="*/ 150 w 274"/>
                <a:gd name="T51" fmla="*/ 177 h 265"/>
                <a:gd name="T52" fmla="*/ 180 w 274"/>
                <a:gd name="T53" fmla="*/ 154 h 265"/>
                <a:gd name="T54" fmla="*/ 225 w 274"/>
                <a:gd name="T55" fmla="*/ 45 h 265"/>
                <a:gd name="T56" fmla="*/ 223 w 274"/>
                <a:gd name="T57" fmla="*/ 25 h 265"/>
                <a:gd name="T58" fmla="*/ 258 w 274"/>
                <a:gd name="T59" fmla="*/ 25 h 265"/>
                <a:gd name="T60" fmla="*/ 201 w 274"/>
                <a:gd name="T61" fmla="*/ 128 h 265"/>
                <a:gd name="T62" fmla="*/ 225 w 274"/>
                <a:gd name="T63" fmla="*/ 45 h 265"/>
                <a:gd name="T64" fmla="*/ 17 w 274"/>
                <a:gd name="T65" fmla="*/ 25 h 265"/>
                <a:gd name="T66" fmla="*/ 51 w 274"/>
                <a:gd name="T67" fmla="*/ 25 h 265"/>
                <a:gd name="T68" fmla="*/ 50 w 274"/>
                <a:gd name="T69" fmla="*/ 45 h 265"/>
                <a:gd name="T70" fmla="*/ 74 w 274"/>
                <a:gd name="T71" fmla="*/ 128 h 265"/>
                <a:gd name="T72" fmla="*/ 17 w 274"/>
                <a:gd name="T73" fmla="*/ 2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4" h="265">
                  <a:moveTo>
                    <a:pt x="180" y="154"/>
                  </a:moveTo>
                  <a:cubicBezTo>
                    <a:pt x="235" y="140"/>
                    <a:pt x="274" y="87"/>
                    <a:pt x="274" y="24"/>
                  </a:cubicBezTo>
                  <a:cubicBezTo>
                    <a:pt x="274" y="22"/>
                    <a:pt x="274" y="19"/>
                    <a:pt x="274" y="16"/>
                  </a:cubicBezTo>
                  <a:cubicBezTo>
                    <a:pt x="274" y="8"/>
                    <a:pt x="274" y="8"/>
                    <a:pt x="274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5"/>
                    <a:pt x="219" y="3"/>
                    <a:pt x="21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3"/>
                    <a:pt x="55" y="5"/>
                    <a:pt x="5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9"/>
                    <a:pt x="0" y="21"/>
                    <a:pt x="0" y="24"/>
                  </a:cubicBezTo>
                  <a:cubicBezTo>
                    <a:pt x="0" y="87"/>
                    <a:pt x="40" y="140"/>
                    <a:pt x="95" y="154"/>
                  </a:cubicBezTo>
                  <a:cubicBezTo>
                    <a:pt x="104" y="163"/>
                    <a:pt x="114" y="171"/>
                    <a:pt x="125" y="177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46"/>
                    <a:pt x="99" y="246"/>
                    <a:pt x="99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3" y="246"/>
                    <a:pt x="70" y="251"/>
                    <a:pt x="70" y="256"/>
                  </a:cubicBezTo>
                  <a:cubicBezTo>
                    <a:pt x="70" y="265"/>
                    <a:pt x="70" y="265"/>
                    <a:pt x="70" y="26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205" y="251"/>
                    <a:pt x="201" y="246"/>
                    <a:pt x="197" y="246"/>
                  </a:cubicBezTo>
                  <a:cubicBezTo>
                    <a:pt x="176" y="246"/>
                    <a:pt x="176" y="246"/>
                    <a:pt x="176" y="246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50" y="238"/>
                    <a:pt x="150" y="238"/>
                    <a:pt x="150" y="238"/>
                  </a:cubicBezTo>
                  <a:cubicBezTo>
                    <a:pt x="150" y="177"/>
                    <a:pt x="150" y="177"/>
                    <a:pt x="150" y="177"/>
                  </a:cubicBezTo>
                  <a:cubicBezTo>
                    <a:pt x="161" y="171"/>
                    <a:pt x="171" y="163"/>
                    <a:pt x="180" y="154"/>
                  </a:cubicBezTo>
                  <a:close/>
                  <a:moveTo>
                    <a:pt x="225" y="45"/>
                  </a:moveTo>
                  <a:cubicBezTo>
                    <a:pt x="225" y="38"/>
                    <a:pt x="224" y="32"/>
                    <a:pt x="223" y="25"/>
                  </a:cubicBezTo>
                  <a:cubicBezTo>
                    <a:pt x="258" y="25"/>
                    <a:pt x="258" y="25"/>
                    <a:pt x="258" y="25"/>
                  </a:cubicBezTo>
                  <a:cubicBezTo>
                    <a:pt x="257" y="69"/>
                    <a:pt x="235" y="108"/>
                    <a:pt x="201" y="128"/>
                  </a:cubicBezTo>
                  <a:cubicBezTo>
                    <a:pt x="216" y="104"/>
                    <a:pt x="225" y="76"/>
                    <a:pt x="225" y="45"/>
                  </a:cubicBezTo>
                  <a:close/>
                  <a:moveTo>
                    <a:pt x="17" y="25"/>
                  </a:moveTo>
                  <a:cubicBezTo>
                    <a:pt x="51" y="25"/>
                    <a:pt x="51" y="25"/>
                    <a:pt x="51" y="25"/>
                  </a:cubicBezTo>
                  <a:cubicBezTo>
                    <a:pt x="50" y="32"/>
                    <a:pt x="50" y="38"/>
                    <a:pt x="50" y="45"/>
                  </a:cubicBezTo>
                  <a:cubicBezTo>
                    <a:pt x="50" y="76"/>
                    <a:pt x="59" y="104"/>
                    <a:pt x="74" y="128"/>
                  </a:cubicBezTo>
                  <a:cubicBezTo>
                    <a:pt x="40" y="108"/>
                    <a:pt x="17" y="69"/>
                    <a:pt x="17" y="2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1890713" y="2746375"/>
              <a:ext cx="323850" cy="892175"/>
            </a:xfrm>
            <a:custGeom>
              <a:avLst/>
              <a:gdLst>
                <a:gd name="T0" fmla="*/ 7 w 86"/>
                <a:gd name="T1" fmla="*/ 0 h 238"/>
                <a:gd name="T2" fmla="*/ 0 w 86"/>
                <a:gd name="T3" fmla="*/ 45 h 238"/>
                <a:gd name="T4" fmla="*/ 75 w 86"/>
                <a:gd name="T5" fmla="*/ 177 h 238"/>
                <a:gd name="T6" fmla="*/ 75 w 86"/>
                <a:gd name="T7" fmla="*/ 238 h 238"/>
                <a:gd name="T8" fmla="*/ 86 w 86"/>
                <a:gd name="T9" fmla="*/ 238 h 238"/>
                <a:gd name="T10" fmla="*/ 86 w 86"/>
                <a:gd name="T11" fmla="*/ 152 h 238"/>
                <a:gd name="T12" fmla="*/ 86 w 86"/>
                <a:gd name="T13" fmla="*/ 0 h 238"/>
                <a:gd name="T14" fmla="*/ 7 w 86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38">
                  <a:moveTo>
                    <a:pt x="7" y="0"/>
                  </a:moveTo>
                  <a:cubicBezTo>
                    <a:pt x="2" y="14"/>
                    <a:pt x="0" y="29"/>
                    <a:pt x="0" y="45"/>
                  </a:cubicBezTo>
                  <a:cubicBezTo>
                    <a:pt x="0" y="102"/>
                    <a:pt x="30" y="151"/>
                    <a:pt x="75" y="177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1966913" y="3667125"/>
              <a:ext cx="247650" cy="71438"/>
            </a:xfrm>
            <a:custGeom>
              <a:avLst/>
              <a:gdLst>
                <a:gd name="T0" fmla="*/ 29 w 66"/>
                <a:gd name="T1" fmla="*/ 0 h 19"/>
                <a:gd name="T2" fmla="*/ 8 w 66"/>
                <a:gd name="T3" fmla="*/ 0 h 19"/>
                <a:gd name="T4" fmla="*/ 0 w 66"/>
                <a:gd name="T5" fmla="*/ 10 h 19"/>
                <a:gd name="T6" fmla="*/ 0 w 66"/>
                <a:gd name="T7" fmla="*/ 19 h 19"/>
                <a:gd name="T8" fmla="*/ 66 w 66"/>
                <a:gd name="T9" fmla="*/ 19 h 19"/>
                <a:gd name="T10" fmla="*/ 66 w 66"/>
                <a:gd name="T11" fmla="*/ 0 h 19"/>
                <a:gd name="T12" fmla="*/ 55 w 66"/>
                <a:gd name="T13" fmla="*/ 0 h 19"/>
                <a:gd name="T14" fmla="*/ 29 w 66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9">
                  <a:moveTo>
                    <a:pt x="2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898651" y="3735388"/>
              <a:ext cx="638175" cy="311150"/>
            </a:xfrm>
            <a:prstGeom prst="rect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973263" y="3810000"/>
              <a:ext cx="487363" cy="161925"/>
            </a:xfrm>
            <a:prstGeom prst="rect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876426" y="4035425"/>
              <a:ext cx="685800" cy="74613"/>
            </a:xfrm>
            <a:prstGeom prst="rect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4002258" y="174980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58016" y="2272083"/>
            <a:ext cx="397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87448" y="2992608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90235" y="3514031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25893" y="3514031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58297" y="2992608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06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8987" y="2272083"/>
            <a:ext cx="375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07</a:t>
            </a:r>
            <a:endParaRPr lang="zh-CN" altLang="zh-CN" sz="1600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0454" y="1749807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08</a:t>
            </a:r>
            <a:endParaRPr lang="zh-CN" altLang="zh-CN" sz="1600" dirty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5343959" y="1341625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360524" y="101120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YOUR TITLE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870147" y="2349459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5886712" y="2019036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5870147" y="3303854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5886712" y="2973431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5034274" y="4323231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5050839" y="399280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913153" y="1341625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757663" y="101120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377024" y="2349459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206470" y="2019036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78" name="Rectangle 66"/>
          <p:cNvSpPr>
            <a:spLocks noChangeArrowheads="1"/>
          </p:cNvSpPr>
          <p:nvPr/>
        </p:nvSpPr>
        <p:spPr bwMode="auto">
          <a:xfrm>
            <a:off x="377024" y="3303854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2221534" y="2973431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80" name="Rectangle 66"/>
          <p:cNvSpPr>
            <a:spLocks noChangeArrowheads="1"/>
          </p:cNvSpPr>
          <p:nvPr/>
        </p:nvSpPr>
        <p:spPr bwMode="auto">
          <a:xfrm>
            <a:off x="1208585" y="4323231"/>
            <a:ext cx="2896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053095" y="399280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TITLE</a:t>
            </a: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52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8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46" grpId="0"/>
          <p:bldP spid="46" grpId="1"/>
          <p:bldP spid="48" grpId="0"/>
          <p:bldP spid="48" grpId="1"/>
          <p:bldP spid="49" grpId="0"/>
          <p:bldP spid="49" grpId="1"/>
          <p:bldP spid="50" grpId="0"/>
          <p:bldP spid="50" grpId="1"/>
          <p:bldP spid="51" grpId="0"/>
          <p:bldP spid="51" grpId="1"/>
          <p:bldP spid="52" grpId="0"/>
          <p:bldP spid="52" grpId="1"/>
          <p:bldP spid="53" grpId="0"/>
          <p:bldP spid="53" grpId="1"/>
          <p:bldP spid="54" grpId="0"/>
          <p:bldP spid="54" grpId="1"/>
          <p:bldP spid="55" grpId="0"/>
          <p:bldP spid="56" grpId="0" animBg="1"/>
          <p:bldP spid="67" grpId="0"/>
          <p:bldP spid="68" grpId="0" animBg="1"/>
          <p:bldP spid="69" grpId="0"/>
          <p:bldP spid="70" grpId="0" animBg="1"/>
          <p:bldP spid="71" grpId="0"/>
          <p:bldP spid="73" grpId="0" animBg="1"/>
          <p:bldP spid="74" grpId="0"/>
          <p:bldP spid="75" grpId="0" animBg="1"/>
          <p:bldP spid="76" grpId="0"/>
          <p:bldP spid="77" grpId="0" animBg="1"/>
          <p:bldP spid="78" grpId="0"/>
          <p:bldP spid="79" grpId="0" animBg="1"/>
          <p:bldP spid="80" grpId="0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52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46" grpId="0"/>
          <p:bldP spid="46" grpId="1"/>
          <p:bldP spid="48" grpId="0"/>
          <p:bldP spid="48" grpId="1"/>
          <p:bldP spid="49" grpId="0"/>
          <p:bldP spid="49" grpId="1"/>
          <p:bldP spid="50" grpId="0"/>
          <p:bldP spid="50" grpId="1"/>
          <p:bldP spid="51" grpId="0"/>
          <p:bldP spid="51" grpId="1"/>
          <p:bldP spid="52" grpId="0"/>
          <p:bldP spid="52" grpId="1"/>
          <p:bldP spid="53" grpId="0"/>
          <p:bldP spid="53" grpId="1"/>
          <p:bldP spid="54" grpId="0"/>
          <p:bldP spid="54" grpId="1"/>
          <p:bldP spid="55" grpId="0"/>
          <p:bldP spid="56" grpId="0" animBg="1"/>
          <p:bldP spid="67" grpId="0"/>
          <p:bldP spid="68" grpId="0" animBg="1"/>
          <p:bldP spid="69" grpId="0"/>
          <p:bldP spid="70" grpId="0" animBg="1"/>
          <p:bldP spid="71" grpId="0"/>
          <p:bldP spid="73" grpId="0" animBg="1"/>
          <p:bldP spid="74" grpId="0"/>
          <p:bldP spid="75" grpId="0" animBg="1"/>
          <p:bldP spid="76" grpId="0"/>
          <p:bldP spid="77" grpId="0" animBg="1"/>
          <p:bldP spid="78" grpId="0"/>
          <p:bldP spid="79" grpId="0" animBg="1"/>
          <p:bldP spid="80" grpId="0"/>
          <p:bldP spid="81" grpId="0" animBg="1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99542" y="1203960"/>
            <a:ext cx="2338180" cy="3435920"/>
            <a:chOff x="3382292" y="1184652"/>
            <a:chExt cx="2364458" cy="3474536"/>
          </a:xfrm>
        </p:grpSpPr>
        <p:sp>
          <p:nvSpPr>
            <p:cNvPr id="43" name="Freeform 6"/>
            <p:cNvSpPr/>
            <p:nvPr/>
          </p:nvSpPr>
          <p:spPr bwMode="auto">
            <a:xfrm flipH="1">
              <a:off x="4240136" y="4404171"/>
              <a:ext cx="629478" cy="13542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24"/>
            <p:cNvSpPr/>
            <p:nvPr/>
          </p:nvSpPr>
          <p:spPr>
            <a:xfrm flipH="1">
              <a:off x="4075147" y="4096246"/>
              <a:ext cx="959455" cy="27969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reeform 25"/>
            <p:cNvSpPr/>
            <p:nvPr/>
          </p:nvSpPr>
          <p:spPr>
            <a:xfrm flipH="1">
              <a:off x="4340875" y="4567821"/>
              <a:ext cx="428000" cy="9136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4477880" y="3493551"/>
              <a:ext cx="271661" cy="464388"/>
            </a:xfrm>
            <a:custGeom>
              <a:avLst/>
              <a:gdLst/>
              <a:ahLst/>
              <a:cxnLst/>
              <a:rect l="l" t="t" r="r" b="b"/>
              <a:pathLst>
                <a:path w="385763" h="659438">
                  <a:moveTo>
                    <a:pt x="84907" y="4875"/>
                  </a:moveTo>
                  <a:cubicBezTo>
                    <a:pt x="96093" y="4055"/>
                    <a:pt x="110827" y="7884"/>
                    <a:pt x="127199" y="10072"/>
                  </a:cubicBezTo>
                  <a:cubicBezTo>
                    <a:pt x="162124" y="14448"/>
                    <a:pt x="190500" y="10072"/>
                    <a:pt x="186135" y="42895"/>
                  </a:cubicBezTo>
                  <a:lnTo>
                    <a:pt x="181706" y="71750"/>
                  </a:lnTo>
                  <a:lnTo>
                    <a:pt x="187325" y="72543"/>
                  </a:lnTo>
                  <a:lnTo>
                    <a:pt x="169863" y="201131"/>
                  </a:lnTo>
                  <a:lnTo>
                    <a:pt x="165021" y="200448"/>
                  </a:lnTo>
                  <a:lnTo>
                    <a:pt x="122238" y="517044"/>
                  </a:lnTo>
                  <a:lnTo>
                    <a:pt x="69850" y="613881"/>
                  </a:lnTo>
                  <a:lnTo>
                    <a:pt x="68915" y="613785"/>
                  </a:lnTo>
                  <a:lnTo>
                    <a:pt x="69851" y="614425"/>
                  </a:lnTo>
                  <a:cubicBezTo>
                    <a:pt x="43544" y="671030"/>
                    <a:pt x="36967" y="662322"/>
                    <a:pt x="34775" y="651436"/>
                  </a:cubicBezTo>
                  <a:cubicBezTo>
                    <a:pt x="31212" y="644360"/>
                    <a:pt x="26202" y="618596"/>
                    <a:pt x="24456" y="609185"/>
                  </a:cubicBezTo>
                  <a:lnTo>
                    <a:pt x="23813" y="609119"/>
                  </a:lnTo>
                  <a:lnTo>
                    <a:pt x="0" y="502756"/>
                  </a:lnTo>
                  <a:lnTo>
                    <a:pt x="42852" y="183200"/>
                  </a:lnTo>
                  <a:lnTo>
                    <a:pt x="34925" y="182081"/>
                  </a:lnTo>
                  <a:lnTo>
                    <a:pt x="52388" y="53493"/>
                  </a:lnTo>
                  <a:lnTo>
                    <a:pt x="59760" y="54534"/>
                  </a:lnTo>
                  <a:cubicBezTo>
                    <a:pt x="63897" y="27578"/>
                    <a:pt x="63897" y="27578"/>
                    <a:pt x="63897" y="27578"/>
                  </a:cubicBezTo>
                  <a:cubicBezTo>
                    <a:pt x="66080" y="11166"/>
                    <a:pt x="73720" y="5696"/>
                    <a:pt x="84907" y="4875"/>
                  </a:cubicBezTo>
                  <a:close/>
                  <a:moveTo>
                    <a:pt x="267470" y="113"/>
                  </a:moveTo>
                  <a:cubicBezTo>
                    <a:pt x="278656" y="-707"/>
                    <a:pt x="293390" y="3122"/>
                    <a:pt x="309762" y="5310"/>
                  </a:cubicBezTo>
                  <a:cubicBezTo>
                    <a:pt x="344687" y="9686"/>
                    <a:pt x="373063" y="5310"/>
                    <a:pt x="366515" y="40321"/>
                  </a:cubicBezTo>
                  <a:lnTo>
                    <a:pt x="363166" y="68292"/>
                  </a:lnTo>
                  <a:lnTo>
                    <a:pt x="371475" y="69367"/>
                  </a:lnTo>
                  <a:lnTo>
                    <a:pt x="367138" y="101305"/>
                  </a:lnTo>
                  <a:cubicBezTo>
                    <a:pt x="375481" y="108574"/>
                    <a:pt x="384609" y="118013"/>
                    <a:pt x="385763" y="124982"/>
                  </a:cubicBezTo>
                  <a:cubicBezTo>
                    <a:pt x="385763" y="135913"/>
                    <a:pt x="359695" y="341403"/>
                    <a:pt x="359695" y="341403"/>
                  </a:cubicBezTo>
                  <a:cubicBezTo>
                    <a:pt x="359699" y="341433"/>
                    <a:pt x="361850" y="356703"/>
                    <a:pt x="344488" y="354519"/>
                  </a:cubicBezTo>
                  <a:cubicBezTo>
                    <a:pt x="366212" y="184006"/>
                    <a:pt x="366212" y="184006"/>
                    <a:pt x="366212" y="184006"/>
                  </a:cubicBezTo>
                  <a:lnTo>
                    <a:pt x="357942" y="169025"/>
                  </a:lnTo>
                  <a:lnTo>
                    <a:pt x="354013" y="197955"/>
                  </a:lnTo>
                  <a:lnTo>
                    <a:pt x="347079" y="197058"/>
                  </a:lnTo>
                  <a:lnTo>
                    <a:pt x="303213" y="513868"/>
                  </a:lnTo>
                  <a:lnTo>
                    <a:pt x="254000" y="612293"/>
                  </a:lnTo>
                  <a:lnTo>
                    <a:pt x="253776" y="612255"/>
                  </a:lnTo>
                  <a:cubicBezTo>
                    <a:pt x="227659" y="666223"/>
                    <a:pt x="221111" y="657537"/>
                    <a:pt x="218925" y="648851"/>
                  </a:cubicBezTo>
                  <a:cubicBezTo>
                    <a:pt x="215039" y="639205"/>
                    <a:pt x="209433" y="610754"/>
                    <a:pt x="208211" y="604399"/>
                  </a:cubicBezTo>
                  <a:lnTo>
                    <a:pt x="207963" y="604356"/>
                  </a:lnTo>
                  <a:lnTo>
                    <a:pt x="184150" y="497993"/>
                  </a:lnTo>
                  <a:lnTo>
                    <a:pt x="225717" y="181352"/>
                  </a:lnTo>
                  <a:lnTo>
                    <a:pt x="219075" y="180493"/>
                  </a:lnTo>
                  <a:lnTo>
                    <a:pt x="236538" y="51905"/>
                  </a:lnTo>
                  <a:lnTo>
                    <a:pt x="241890" y="52597"/>
                  </a:lnTo>
                  <a:cubicBezTo>
                    <a:pt x="246460" y="22816"/>
                    <a:pt x="246460" y="22816"/>
                    <a:pt x="246460" y="22816"/>
                  </a:cubicBezTo>
                  <a:cubicBezTo>
                    <a:pt x="248643" y="6404"/>
                    <a:pt x="256283" y="934"/>
                    <a:pt x="26747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65" name="Group 123"/>
            <p:cNvGrpSpPr/>
            <p:nvPr/>
          </p:nvGrpSpPr>
          <p:grpSpPr>
            <a:xfrm>
              <a:off x="3850712" y="3498802"/>
              <a:ext cx="575743" cy="437118"/>
              <a:chOff x="7170738" y="4168775"/>
              <a:chExt cx="817563" cy="620713"/>
            </a:xfrm>
            <a:solidFill>
              <a:srgbClr val="00C373"/>
            </a:solidFill>
          </p:grpSpPr>
          <p:sp>
            <p:nvSpPr>
              <p:cNvPr id="6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2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5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86" name="Freeform 20"/>
            <p:cNvSpPr>
              <a:spLocks noEditPoints="1"/>
            </p:cNvSpPr>
            <p:nvPr/>
          </p:nvSpPr>
          <p:spPr bwMode="auto">
            <a:xfrm>
              <a:off x="3382292" y="1978394"/>
              <a:ext cx="336502" cy="35438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5428135" y="1859892"/>
              <a:ext cx="289544" cy="435999"/>
            </a:xfrm>
            <a:custGeom>
              <a:avLst/>
              <a:gdLst/>
              <a:ahLst/>
              <a:cxnLst/>
              <a:rect l="l" t="t" r="r" b="b"/>
              <a:pathLst>
                <a:path w="411157" h="619125">
                  <a:moveTo>
                    <a:pt x="220663" y="0"/>
                  </a:moveTo>
                  <a:cubicBezTo>
                    <a:pt x="229130" y="0"/>
                    <a:pt x="233363" y="6615"/>
                    <a:pt x="233363" y="13229"/>
                  </a:cubicBezTo>
                  <a:lnTo>
                    <a:pt x="233363" y="54486"/>
                  </a:lnTo>
                  <a:cubicBezTo>
                    <a:pt x="263693" y="61430"/>
                    <a:pt x="285751" y="88861"/>
                    <a:pt x="285751" y="121444"/>
                  </a:cubicBezTo>
                  <a:cubicBezTo>
                    <a:pt x="285751" y="145771"/>
                    <a:pt x="273455" y="167226"/>
                    <a:pt x="254004" y="178851"/>
                  </a:cubicBezTo>
                  <a:cubicBezTo>
                    <a:pt x="288791" y="272808"/>
                    <a:pt x="416626" y="619125"/>
                    <a:pt x="410976" y="619125"/>
                  </a:cubicBezTo>
                  <a:cubicBezTo>
                    <a:pt x="404442" y="619125"/>
                    <a:pt x="343463" y="556047"/>
                    <a:pt x="343430" y="556013"/>
                  </a:cubicBezTo>
                  <a:cubicBezTo>
                    <a:pt x="343395" y="555923"/>
                    <a:pt x="256201" y="329233"/>
                    <a:pt x="215618" y="222711"/>
                  </a:cubicBezTo>
                  <a:lnTo>
                    <a:pt x="63500" y="549275"/>
                  </a:lnTo>
                  <a:lnTo>
                    <a:pt x="0" y="612775"/>
                  </a:lnTo>
                  <a:lnTo>
                    <a:pt x="17462" y="525463"/>
                  </a:lnTo>
                  <a:lnTo>
                    <a:pt x="175354" y="178399"/>
                  </a:lnTo>
                  <a:cubicBezTo>
                    <a:pt x="156483" y="166740"/>
                    <a:pt x="144463" y="145496"/>
                    <a:pt x="144463" y="121444"/>
                  </a:cubicBezTo>
                  <a:cubicBezTo>
                    <a:pt x="144463" y="84877"/>
                    <a:pt x="172245" y="54800"/>
                    <a:pt x="207963" y="52242"/>
                  </a:cubicBezTo>
                  <a:cubicBezTo>
                    <a:pt x="207963" y="13229"/>
                    <a:pt x="207963" y="13229"/>
                    <a:pt x="207963" y="13229"/>
                  </a:cubicBezTo>
                  <a:cubicBezTo>
                    <a:pt x="207963" y="6615"/>
                    <a:pt x="214313" y="0"/>
                    <a:pt x="22066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5"/>
            <p:cNvSpPr>
              <a:spLocks noEditPoints="1"/>
            </p:cNvSpPr>
            <p:nvPr/>
          </p:nvSpPr>
          <p:spPr bwMode="auto">
            <a:xfrm>
              <a:off x="4774136" y="1619534"/>
              <a:ext cx="158748" cy="42929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6"/>
            <p:cNvSpPr>
              <a:spLocks noEditPoints="1"/>
            </p:cNvSpPr>
            <p:nvPr/>
          </p:nvSpPr>
          <p:spPr bwMode="auto">
            <a:xfrm>
              <a:off x="4637747" y="1754805"/>
              <a:ext cx="430410" cy="157631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70167" y="1657544"/>
              <a:ext cx="365569" cy="351035"/>
              <a:chOff x="4755784" y="1370261"/>
              <a:chExt cx="519113" cy="498475"/>
            </a:xfrm>
          </p:grpSpPr>
          <p:sp>
            <p:nvSpPr>
              <p:cNvPr id="93" name="Freeform 27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16 h 229"/>
                  <a:gd name="T2" fmla="*/ 119 w 238"/>
                  <a:gd name="T3" fmla="*/ 46 h 229"/>
                  <a:gd name="T4" fmla="*/ 119 w 238"/>
                  <a:gd name="T5" fmla="*/ 57 h 229"/>
                  <a:gd name="T6" fmla="*/ 202 w 238"/>
                  <a:gd name="T7" fmla="*/ 32 h 229"/>
                  <a:gd name="T8" fmla="*/ 150 w 238"/>
                  <a:gd name="T9" fmla="*/ 145 h 229"/>
                  <a:gd name="T10" fmla="*/ 119 w 238"/>
                  <a:gd name="T11" fmla="*/ 172 h 229"/>
                  <a:gd name="T12" fmla="*/ 119 w 238"/>
                  <a:gd name="T13" fmla="*/ 183 h 229"/>
                  <a:gd name="T14" fmla="*/ 156 w 238"/>
                  <a:gd name="T15" fmla="*/ 151 h 229"/>
                  <a:gd name="T16" fmla="*/ 218 w 238"/>
                  <a:gd name="T17" fmla="*/ 16 h 229"/>
                  <a:gd name="T18" fmla="*/ 119 w 238"/>
                  <a:gd name="T19" fmla="*/ 46 h 229"/>
                  <a:gd name="T20" fmla="*/ 83 w 238"/>
                  <a:gd name="T21" fmla="*/ 78 h 229"/>
                  <a:gd name="T22" fmla="*/ 20 w 238"/>
                  <a:gd name="T23" fmla="*/ 214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36 w 238"/>
                  <a:gd name="T29" fmla="*/ 197 h 229"/>
                  <a:gd name="T30" fmla="*/ 36 w 238"/>
                  <a:gd name="T31" fmla="*/ 197 h 229"/>
                  <a:gd name="T32" fmla="*/ 89 w 238"/>
                  <a:gd name="T33" fmla="*/ 84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16"/>
                    </a:moveTo>
                    <a:cubicBezTo>
                      <a:pt x="202" y="0"/>
                      <a:pt x="162" y="13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55" y="30"/>
                      <a:pt x="189" y="19"/>
                      <a:pt x="202" y="32"/>
                    </a:cubicBezTo>
                    <a:cubicBezTo>
                      <a:pt x="219" y="49"/>
                      <a:pt x="195" y="99"/>
                      <a:pt x="150" y="145"/>
                    </a:cubicBezTo>
                    <a:cubicBezTo>
                      <a:pt x="140" y="155"/>
                      <a:pt x="129" y="164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31" y="174"/>
                      <a:pt x="144" y="163"/>
                      <a:pt x="156" y="151"/>
                    </a:cubicBezTo>
                    <a:cubicBezTo>
                      <a:pt x="210" y="96"/>
                      <a:pt x="238" y="36"/>
                      <a:pt x="218" y="16"/>
                    </a:cubicBezTo>
                    <a:close/>
                    <a:moveTo>
                      <a:pt x="119" y="46"/>
                    </a:moveTo>
                    <a:cubicBezTo>
                      <a:pt x="107" y="55"/>
                      <a:pt x="95" y="66"/>
                      <a:pt x="83" y="78"/>
                    </a:cubicBezTo>
                    <a:cubicBezTo>
                      <a:pt x="28" y="133"/>
                      <a:pt x="0" y="193"/>
                      <a:pt x="20" y="214"/>
                    </a:cubicBezTo>
                    <a:cubicBezTo>
                      <a:pt x="36" y="229"/>
                      <a:pt x="76" y="216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83" y="199"/>
                      <a:pt x="49" y="211"/>
                      <a:pt x="36" y="197"/>
                    </a:cubicBezTo>
                    <a:cubicBezTo>
                      <a:pt x="36" y="197"/>
                      <a:pt x="36" y="197"/>
                      <a:pt x="36" y="197"/>
                    </a:cubicBezTo>
                    <a:cubicBezTo>
                      <a:pt x="19" y="181"/>
                      <a:pt x="43" y="130"/>
                      <a:pt x="89" y="84"/>
                    </a:cubicBezTo>
                    <a:cubicBezTo>
                      <a:pt x="99" y="74"/>
                      <a:pt x="109" y="65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4" name="Freeform 28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214 h 229"/>
                  <a:gd name="T2" fmla="*/ 156 w 238"/>
                  <a:gd name="T3" fmla="*/ 78 h 229"/>
                  <a:gd name="T4" fmla="*/ 119 w 238"/>
                  <a:gd name="T5" fmla="*/ 46 h 229"/>
                  <a:gd name="T6" fmla="*/ 119 w 238"/>
                  <a:gd name="T7" fmla="*/ 57 h 229"/>
                  <a:gd name="T8" fmla="*/ 150 w 238"/>
                  <a:gd name="T9" fmla="*/ 84 h 229"/>
                  <a:gd name="T10" fmla="*/ 202 w 238"/>
                  <a:gd name="T11" fmla="*/ 197 h 229"/>
                  <a:gd name="T12" fmla="*/ 119 w 238"/>
                  <a:gd name="T13" fmla="*/ 172 h 229"/>
                  <a:gd name="T14" fmla="*/ 119 w 238"/>
                  <a:gd name="T15" fmla="*/ 183 h 229"/>
                  <a:gd name="T16" fmla="*/ 218 w 238"/>
                  <a:gd name="T17" fmla="*/ 214 h 229"/>
                  <a:gd name="T18" fmla="*/ 119 w 238"/>
                  <a:gd name="T19" fmla="*/ 46 h 229"/>
                  <a:gd name="T20" fmla="*/ 20 w 238"/>
                  <a:gd name="T21" fmla="*/ 16 h 229"/>
                  <a:gd name="T22" fmla="*/ 83 w 238"/>
                  <a:gd name="T23" fmla="*/ 151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89 w 238"/>
                  <a:gd name="T29" fmla="*/ 145 h 229"/>
                  <a:gd name="T30" fmla="*/ 36 w 238"/>
                  <a:gd name="T31" fmla="*/ 32 h 229"/>
                  <a:gd name="T32" fmla="*/ 36 w 238"/>
                  <a:gd name="T33" fmla="*/ 32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214"/>
                    </a:moveTo>
                    <a:cubicBezTo>
                      <a:pt x="238" y="193"/>
                      <a:pt x="210" y="133"/>
                      <a:pt x="156" y="78"/>
                    </a:cubicBezTo>
                    <a:cubicBezTo>
                      <a:pt x="144" y="66"/>
                      <a:pt x="131" y="55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29" y="65"/>
                      <a:pt x="140" y="74"/>
                      <a:pt x="150" y="84"/>
                    </a:cubicBezTo>
                    <a:cubicBezTo>
                      <a:pt x="195" y="130"/>
                      <a:pt x="219" y="181"/>
                      <a:pt x="202" y="197"/>
                    </a:cubicBezTo>
                    <a:cubicBezTo>
                      <a:pt x="189" y="211"/>
                      <a:pt x="155" y="199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62" y="216"/>
                      <a:pt x="202" y="229"/>
                      <a:pt x="218" y="214"/>
                    </a:cubicBezTo>
                    <a:close/>
                    <a:moveTo>
                      <a:pt x="119" y="46"/>
                    </a:moveTo>
                    <a:cubicBezTo>
                      <a:pt x="76" y="13"/>
                      <a:pt x="36" y="0"/>
                      <a:pt x="20" y="16"/>
                    </a:cubicBezTo>
                    <a:cubicBezTo>
                      <a:pt x="0" y="36"/>
                      <a:pt x="28" y="96"/>
                      <a:pt x="83" y="151"/>
                    </a:cubicBezTo>
                    <a:cubicBezTo>
                      <a:pt x="95" y="163"/>
                      <a:pt x="107" y="174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09" y="164"/>
                      <a:pt x="99" y="155"/>
                      <a:pt x="89" y="145"/>
                    </a:cubicBezTo>
                    <a:cubicBezTo>
                      <a:pt x="43" y="99"/>
                      <a:pt x="19" y="49"/>
                      <a:pt x="36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9" y="19"/>
                      <a:pt x="83" y="30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5" name="Oval 29"/>
              <p:cNvSpPr>
                <a:spLocks noChangeArrowheads="1"/>
              </p:cNvSpPr>
              <p:nvPr/>
            </p:nvSpPr>
            <p:spPr bwMode="auto">
              <a:xfrm>
                <a:off x="4970097" y="1573461"/>
                <a:ext cx="93663" cy="93663"/>
              </a:xfrm>
              <a:prstGeom prst="ellipse">
                <a:avLst/>
              </a:pr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96" name="Freeform 30"/>
            <p:cNvSpPr>
              <a:spLocks noEditPoints="1"/>
            </p:cNvSpPr>
            <p:nvPr/>
          </p:nvSpPr>
          <p:spPr bwMode="auto">
            <a:xfrm>
              <a:off x="5327520" y="1497677"/>
              <a:ext cx="181107" cy="343210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5236966" y="1496559"/>
              <a:ext cx="45836" cy="33426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2"/>
            <p:cNvSpPr>
              <a:spLocks noEditPoints="1"/>
            </p:cNvSpPr>
            <p:nvPr/>
          </p:nvSpPr>
          <p:spPr bwMode="auto">
            <a:xfrm>
              <a:off x="3752333" y="3180187"/>
              <a:ext cx="395753" cy="289549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99" name="Group 127"/>
            <p:cNvGrpSpPr/>
            <p:nvPr/>
          </p:nvGrpSpPr>
          <p:grpSpPr>
            <a:xfrm>
              <a:off x="4864690" y="3469735"/>
              <a:ext cx="357744" cy="460594"/>
              <a:chOff x="8610600" y="4127500"/>
              <a:chExt cx="508001" cy="654050"/>
            </a:xfrm>
            <a:solidFill>
              <a:srgbClr val="00C373"/>
            </a:solidFill>
          </p:grpSpPr>
          <p:sp>
            <p:nvSpPr>
              <p:cNvPr id="100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1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2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1D9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3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4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5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6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7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A9D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160946" y="3004669"/>
              <a:ext cx="301846" cy="482642"/>
              <a:chOff x="5452697" y="3283198"/>
              <a:chExt cx="428625" cy="685359"/>
            </a:xfrm>
          </p:grpSpPr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5452697" y="3283198"/>
                <a:ext cx="428625" cy="390525"/>
              </a:xfrm>
              <a:custGeom>
                <a:avLst/>
                <a:gdLst>
                  <a:gd name="T0" fmla="*/ 116 w 196"/>
                  <a:gd name="T1" fmla="*/ 2 h 179"/>
                  <a:gd name="T2" fmla="*/ 98 w 196"/>
                  <a:gd name="T3" fmla="*/ 0 h 179"/>
                  <a:gd name="T4" fmla="*/ 98 w 196"/>
                  <a:gd name="T5" fmla="*/ 17 h 179"/>
                  <a:gd name="T6" fmla="*/ 113 w 196"/>
                  <a:gd name="T7" fmla="*/ 18 h 179"/>
                  <a:gd name="T8" fmla="*/ 169 w 196"/>
                  <a:gd name="T9" fmla="*/ 105 h 179"/>
                  <a:gd name="T10" fmla="*/ 98 w 196"/>
                  <a:gd name="T11" fmla="*/ 163 h 179"/>
                  <a:gd name="T12" fmla="*/ 98 w 196"/>
                  <a:gd name="T13" fmla="*/ 179 h 179"/>
                  <a:gd name="T14" fmla="*/ 185 w 196"/>
                  <a:gd name="T15" fmla="*/ 108 h 179"/>
                  <a:gd name="T16" fmla="*/ 116 w 196"/>
                  <a:gd name="T17" fmla="*/ 2 h 179"/>
                  <a:gd name="T18" fmla="*/ 98 w 196"/>
                  <a:gd name="T19" fmla="*/ 0 h 179"/>
                  <a:gd name="T20" fmla="*/ 10 w 196"/>
                  <a:gd name="T21" fmla="*/ 71 h 179"/>
                  <a:gd name="T22" fmla="*/ 79 w 196"/>
                  <a:gd name="T23" fmla="*/ 177 h 179"/>
                  <a:gd name="T24" fmla="*/ 98 w 196"/>
                  <a:gd name="T25" fmla="*/ 179 h 179"/>
                  <a:gd name="T26" fmla="*/ 98 w 196"/>
                  <a:gd name="T27" fmla="*/ 163 h 179"/>
                  <a:gd name="T28" fmla="*/ 83 w 196"/>
                  <a:gd name="T29" fmla="*/ 161 h 179"/>
                  <a:gd name="T30" fmla="*/ 83 w 196"/>
                  <a:gd name="T31" fmla="*/ 161 h 179"/>
                  <a:gd name="T32" fmla="*/ 26 w 196"/>
                  <a:gd name="T33" fmla="*/ 75 h 179"/>
                  <a:gd name="T34" fmla="*/ 98 w 196"/>
                  <a:gd name="T35" fmla="*/ 17 h 179"/>
                  <a:gd name="T36" fmla="*/ 98 w 196"/>
                  <a:gd name="T3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" h="179">
                    <a:moveTo>
                      <a:pt x="116" y="2"/>
                    </a:moveTo>
                    <a:cubicBezTo>
                      <a:pt x="110" y="1"/>
                      <a:pt x="104" y="0"/>
                      <a:pt x="98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3" y="17"/>
                      <a:pt x="108" y="17"/>
                      <a:pt x="113" y="18"/>
                    </a:cubicBezTo>
                    <a:cubicBezTo>
                      <a:pt x="152" y="27"/>
                      <a:pt x="177" y="65"/>
                      <a:pt x="169" y="105"/>
                    </a:cubicBezTo>
                    <a:cubicBezTo>
                      <a:pt x="162" y="139"/>
                      <a:pt x="131" y="163"/>
                      <a:pt x="98" y="163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39" y="179"/>
                      <a:pt x="177" y="150"/>
                      <a:pt x="185" y="108"/>
                    </a:cubicBezTo>
                    <a:cubicBezTo>
                      <a:pt x="196" y="60"/>
                      <a:pt x="165" y="12"/>
                      <a:pt x="116" y="2"/>
                    </a:cubicBezTo>
                    <a:close/>
                    <a:moveTo>
                      <a:pt x="98" y="0"/>
                    </a:moveTo>
                    <a:cubicBezTo>
                      <a:pt x="56" y="0"/>
                      <a:pt x="19" y="29"/>
                      <a:pt x="10" y="71"/>
                    </a:cubicBezTo>
                    <a:cubicBezTo>
                      <a:pt x="0" y="120"/>
                      <a:pt x="31" y="167"/>
                      <a:pt x="79" y="177"/>
                    </a:cubicBezTo>
                    <a:cubicBezTo>
                      <a:pt x="85" y="179"/>
                      <a:pt x="92" y="179"/>
                      <a:pt x="98" y="179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3" y="163"/>
                      <a:pt x="88" y="162"/>
                      <a:pt x="83" y="161"/>
                    </a:cubicBezTo>
                    <a:cubicBezTo>
                      <a:pt x="83" y="161"/>
                      <a:pt x="83" y="161"/>
                      <a:pt x="83" y="161"/>
                    </a:cubicBezTo>
                    <a:cubicBezTo>
                      <a:pt x="43" y="153"/>
                      <a:pt x="18" y="114"/>
                      <a:pt x="26" y="75"/>
                    </a:cubicBezTo>
                    <a:cubicBezTo>
                      <a:pt x="33" y="40"/>
                      <a:pt x="64" y="17"/>
                      <a:pt x="98" y="1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0" name="Freeform 43"/>
              <p:cNvSpPr/>
              <p:nvPr/>
            </p:nvSpPr>
            <p:spPr bwMode="auto">
              <a:xfrm>
                <a:off x="5530719" y="3643561"/>
                <a:ext cx="125178" cy="324996"/>
              </a:xfrm>
              <a:custGeom>
                <a:avLst/>
                <a:gdLst/>
                <a:ahLst/>
                <a:cxnLst/>
                <a:rect l="l" t="t" r="r" b="b"/>
                <a:pathLst>
                  <a:path w="125178" h="324996">
                    <a:moveTo>
                      <a:pt x="72791" y="0"/>
                    </a:moveTo>
                    <a:lnTo>
                      <a:pt x="125178" y="11112"/>
                    </a:lnTo>
                    <a:lnTo>
                      <a:pt x="110517" y="80314"/>
                    </a:lnTo>
                    <a:cubicBezTo>
                      <a:pt x="119190" y="88806"/>
                      <a:pt x="122294" y="101492"/>
                      <a:pt x="118669" y="114855"/>
                    </a:cubicBezTo>
                    <a:lnTo>
                      <a:pt x="81787" y="291533"/>
                    </a:lnTo>
                    <a:cubicBezTo>
                      <a:pt x="77447" y="313345"/>
                      <a:pt x="55752" y="328613"/>
                      <a:pt x="34056" y="324251"/>
                    </a:cubicBezTo>
                    <a:cubicBezTo>
                      <a:pt x="10190" y="317707"/>
                      <a:pt x="-4997" y="295895"/>
                      <a:pt x="1512" y="274083"/>
                    </a:cubicBezTo>
                    <a:cubicBezTo>
                      <a:pt x="38395" y="97406"/>
                      <a:pt x="38395" y="97406"/>
                      <a:pt x="38395" y="97406"/>
                    </a:cubicBezTo>
                    <a:cubicBezTo>
                      <a:pt x="40712" y="84594"/>
                      <a:pt x="47978" y="74891"/>
                      <a:pt x="57961" y="69997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11" name="Freeform 44"/>
            <p:cNvSpPr/>
            <p:nvPr/>
          </p:nvSpPr>
          <p:spPr bwMode="auto">
            <a:xfrm>
              <a:off x="4375029" y="1184652"/>
              <a:ext cx="368922" cy="337620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FBE2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5"/>
            <p:cNvSpPr>
              <a:spLocks noEditPoints="1"/>
            </p:cNvSpPr>
            <p:nvPr/>
          </p:nvSpPr>
          <p:spPr bwMode="auto">
            <a:xfrm>
              <a:off x="4265470" y="3058331"/>
              <a:ext cx="449415" cy="372277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5060331" y="2317132"/>
              <a:ext cx="576861" cy="673004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EB45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5497447" y="2513891"/>
              <a:ext cx="249303" cy="48966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4627685" y="2576496"/>
              <a:ext cx="408051" cy="408051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49"/>
            <p:cNvSpPr/>
            <p:nvPr/>
          </p:nvSpPr>
          <p:spPr bwMode="auto">
            <a:xfrm>
              <a:off x="4702588" y="2706178"/>
              <a:ext cx="203466" cy="107323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17" name="Group 126"/>
            <p:cNvGrpSpPr/>
            <p:nvPr/>
          </p:nvGrpSpPr>
          <p:grpSpPr>
            <a:xfrm>
              <a:off x="4790905" y="3101931"/>
              <a:ext cx="319733" cy="304081"/>
              <a:chOff x="8505825" y="3605213"/>
              <a:chExt cx="454025" cy="431800"/>
            </a:xfrm>
          </p:grpSpPr>
          <p:sp>
            <p:nvSpPr>
              <p:cNvPr id="118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9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20" name="Freeform 52"/>
            <p:cNvSpPr/>
            <p:nvPr/>
          </p:nvSpPr>
          <p:spPr bwMode="auto">
            <a:xfrm>
              <a:off x="3814163" y="1273122"/>
              <a:ext cx="483950" cy="397374"/>
            </a:xfrm>
            <a:custGeom>
              <a:avLst/>
              <a:gdLst/>
              <a:ahLst/>
              <a:cxnLst/>
              <a:rect l="l" t="t" r="r" b="b"/>
              <a:pathLst>
                <a:path w="687216" h="564276">
                  <a:moveTo>
                    <a:pt x="570447" y="172822"/>
                  </a:moveTo>
                  <a:cubicBezTo>
                    <a:pt x="570447" y="172822"/>
                    <a:pt x="570447" y="172822"/>
                    <a:pt x="590062" y="201232"/>
                  </a:cubicBezTo>
                  <a:lnTo>
                    <a:pt x="154172" y="491889"/>
                  </a:lnTo>
                  <a:cubicBezTo>
                    <a:pt x="130198" y="509372"/>
                    <a:pt x="95327" y="500631"/>
                    <a:pt x="77892" y="474406"/>
                  </a:cubicBezTo>
                  <a:cubicBezTo>
                    <a:pt x="75712" y="472220"/>
                    <a:pt x="75712" y="472220"/>
                    <a:pt x="75712" y="470035"/>
                  </a:cubicBezTo>
                  <a:cubicBezTo>
                    <a:pt x="93148" y="478777"/>
                    <a:pt x="112763" y="478777"/>
                    <a:pt x="130198" y="467850"/>
                  </a:cubicBezTo>
                  <a:cubicBezTo>
                    <a:pt x="130198" y="467850"/>
                    <a:pt x="130198" y="467850"/>
                    <a:pt x="570447" y="172822"/>
                  </a:cubicBezTo>
                  <a:close/>
                  <a:moveTo>
                    <a:pt x="533073" y="67001"/>
                  </a:moveTo>
                  <a:cubicBezTo>
                    <a:pt x="491035" y="95040"/>
                    <a:pt x="376282" y="171580"/>
                    <a:pt x="63032" y="380515"/>
                  </a:cubicBezTo>
                  <a:cubicBezTo>
                    <a:pt x="28189" y="404534"/>
                    <a:pt x="21656" y="454757"/>
                    <a:pt x="47788" y="494062"/>
                  </a:cubicBezTo>
                  <a:cubicBezTo>
                    <a:pt x="73921" y="531183"/>
                    <a:pt x="124009" y="544285"/>
                    <a:pt x="158852" y="520265"/>
                  </a:cubicBezTo>
                  <a:cubicBezTo>
                    <a:pt x="158860" y="520260"/>
                    <a:pt x="160695" y="519030"/>
                    <a:pt x="626715" y="206824"/>
                  </a:cubicBezTo>
                  <a:cubicBezTo>
                    <a:pt x="578252" y="134460"/>
                    <a:pt x="549789" y="91961"/>
                    <a:pt x="533073" y="67001"/>
                  </a:cubicBezTo>
                  <a:close/>
                  <a:moveTo>
                    <a:pt x="530794" y="696"/>
                  </a:moveTo>
                  <a:cubicBezTo>
                    <a:pt x="535968" y="2059"/>
                    <a:pt x="540869" y="5328"/>
                    <a:pt x="544136" y="9687"/>
                  </a:cubicBezTo>
                  <a:cubicBezTo>
                    <a:pt x="683541" y="218914"/>
                    <a:pt x="683541" y="218914"/>
                    <a:pt x="683541" y="218914"/>
                  </a:cubicBezTo>
                  <a:cubicBezTo>
                    <a:pt x="690075" y="229811"/>
                    <a:pt x="687897" y="240708"/>
                    <a:pt x="677006" y="247247"/>
                  </a:cubicBezTo>
                  <a:cubicBezTo>
                    <a:pt x="668293" y="253785"/>
                    <a:pt x="655224" y="251606"/>
                    <a:pt x="650868" y="242888"/>
                  </a:cubicBezTo>
                  <a:lnTo>
                    <a:pt x="642540" y="230453"/>
                  </a:lnTo>
                  <a:lnTo>
                    <a:pt x="167563" y="548652"/>
                  </a:lnTo>
                  <a:cubicBezTo>
                    <a:pt x="121831" y="579222"/>
                    <a:pt x="54322" y="563937"/>
                    <a:pt x="19478" y="511531"/>
                  </a:cubicBezTo>
                  <a:cubicBezTo>
                    <a:pt x="-13188" y="459124"/>
                    <a:pt x="-4477" y="391433"/>
                    <a:pt x="43433" y="360862"/>
                  </a:cubicBezTo>
                  <a:cubicBezTo>
                    <a:pt x="43440" y="360857"/>
                    <a:pt x="45324" y="359590"/>
                    <a:pt x="516638" y="42461"/>
                  </a:cubicBezTo>
                  <a:lnTo>
                    <a:pt x="510204" y="32854"/>
                  </a:lnTo>
                  <a:cubicBezTo>
                    <a:pt x="509285" y="31481"/>
                    <a:pt x="509285" y="31481"/>
                    <a:pt x="509285" y="31481"/>
                  </a:cubicBezTo>
                  <a:cubicBezTo>
                    <a:pt x="502750" y="22763"/>
                    <a:pt x="504928" y="9687"/>
                    <a:pt x="515819" y="3148"/>
                  </a:cubicBezTo>
                  <a:cubicBezTo>
                    <a:pt x="520176" y="-121"/>
                    <a:pt x="525621" y="-666"/>
                    <a:pt x="530794" y="69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5"/>
            <p:cNvSpPr>
              <a:spLocks noEditPoints="1"/>
            </p:cNvSpPr>
            <p:nvPr/>
          </p:nvSpPr>
          <p:spPr bwMode="auto">
            <a:xfrm>
              <a:off x="3572343" y="1602764"/>
              <a:ext cx="209056" cy="36668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56"/>
            <p:cNvSpPr>
              <a:spLocks noEditPoints="1"/>
            </p:cNvSpPr>
            <p:nvPr/>
          </p:nvSpPr>
          <p:spPr bwMode="auto">
            <a:xfrm>
              <a:off x="3382292" y="2370794"/>
              <a:ext cx="391281" cy="4259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57"/>
            <p:cNvSpPr>
              <a:spLocks noEditPoints="1"/>
            </p:cNvSpPr>
            <p:nvPr/>
          </p:nvSpPr>
          <p:spPr bwMode="auto">
            <a:xfrm>
              <a:off x="4825562" y="1269616"/>
              <a:ext cx="372277" cy="365569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3510499" y="2794688"/>
              <a:ext cx="362215" cy="36668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Rectangle 59"/>
            <p:cNvSpPr>
              <a:spLocks noChangeArrowheads="1"/>
            </p:cNvSpPr>
            <p:nvPr/>
          </p:nvSpPr>
          <p:spPr bwMode="auto">
            <a:xfrm>
              <a:off x="4916115" y="2004107"/>
              <a:ext cx="441589" cy="465066"/>
            </a:xfrm>
            <a:custGeom>
              <a:avLst/>
              <a:gdLst/>
              <a:ahLst/>
              <a:cxnLst/>
              <a:rect l="l" t="t" r="r" b="b"/>
              <a:pathLst>
                <a:path w="627063" h="660400">
                  <a:moveTo>
                    <a:pt x="0" y="628650"/>
                  </a:moveTo>
                  <a:lnTo>
                    <a:pt x="627063" y="628650"/>
                  </a:lnTo>
                  <a:lnTo>
                    <a:pt x="627063" y="660400"/>
                  </a:lnTo>
                  <a:lnTo>
                    <a:pt x="0" y="660400"/>
                  </a:lnTo>
                  <a:close/>
                  <a:moveTo>
                    <a:pt x="25400" y="565150"/>
                  </a:moveTo>
                  <a:lnTo>
                    <a:pt x="601663" y="565150"/>
                  </a:lnTo>
                  <a:lnTo>
                    <a:pt x="601663" y="596900"/>
                  </a:lnTo>
                  <a:lnTo>
                    <a:pt x="25400" y="596900"/>
                  </a:lnTo>
                  <a:close/>
                  <a:moveTo>
                    <a:pt x="438150" y="254000"/>
                  </a:moveTo>
                  <a:lnTo>
                    <a:pt x="557213" y="254000"/>
                  </a:lnTo>
                  <a:lnTo>
                    <a:pt x="557213" y="285750"/>
                  </a:lnTo>
                  <a:lnTo>
                    <a:pt x="534988" y="285750"/>
                  </a:lnTo>
                  <a:lnTo>
                    <a:pt x="534988" y="500062"/>
                  </a:lnTo>
                  <a:lnTo>
                    <a:pt x="557213" y="500062"/>
                  </a:lnTo>
                  <a:lnTo>
                    <a:pt x="557213" y="531812"/>
                  </a:lnTo>
                  <a:lnTo>
                    <a:pt x="438150" y="531812"/>
                  </a:lnTo>
                  <a:lnTo>
                    <a:pt x="438150" y="500062"/>
                  </a:lnTo>
                  <a:lnTo>
                    <a:pt x="458788" y="500062"/>
                  </a:lnTo>
                  <a:lnTo>
                    <a:pt x="458788" y="285750"/>
                  </a:lnTo>
                  <a:lnTo>
                    <a:pt x="438150" y="285750"/>
                  </a:lnTo>
                  <a:close/>
                  <a:moveTo>
                    <a:pt x="252413" y="254000"/>
                  </a:moveTo>
                  <a:lnTo>
                    <a:pt x="374651" y="254000"/>
                  </a:lnTo>
                  <a:lnTo>
                    <a:pt x="374651" y="285750"/>
                  </a:lnTo>
                  <a:lnTo>
                    <a:pt x="352426" y="285750"/>
                  </a:lnTo>
                  <a:lnTo>
                    <a:pt x="352426" y="500062"/>
                  </a:lnTo>
                  <a:lnTo>
                    <a:pt x="374651" y="500062"/>
                  </a:lnTo>
                  <a:lnTo>
                    <a:pt x="374651" y="531812"/>
                  </a:lnTo>
                  <a:lnTo>
                    <a:pt x="252413" y="531812"/>
                  </a:lnTo>
                  <a:lnTo>
                    <a:pt x="252413" y="500062"/>
                  </a:lnTo>
                  <a:lnTo>
                    <a:pt x="274638" y="500062"/>
                  </a:lnTo>
                  <a:lnTo>
                    <a:pt x="274638" y="285750"/>
                  </a:lnTo>
                  <a:lnTo>
                    <a:pt x="252413" y="285750"/>
                  </a:lnTo>
                  <a:close/>
                  <a:moveTo>
                    <a:pt x="69850" y="254000"/>
                  </a:moveTo>
                  <a:lnTo>
                    <a:pt x="192088" y="254000"/>
                  </a:lnTo>
                  <a:lnTo>
                    <a:pt x="192088" y="285750"/>
                  </a:lnTo>
                  <a:lnTo>
                    <a:pt x="169863" y="285750"/>
                  </a:lnTo>
                  <a:lnTo>
                    <a:pt x="169863" y="500062"/>
                  </a:lnTo>
                  <a:lnTo>
                    <a:pt x="192088" y="500062"/>
                  </a:lnTo>
                  <a:lnTo>
                    <a:pt x="192088" y="531812"/>
                  </a:lnTo>
                  <a:lnTo>
                    <a:pt x="69850" y="531812"/>
                  </a:lnTo>
                  <a:lnTo>
                    <a:pt x="69850" y="500062"/>
                  </a:lnTo>
                  <a:lnTo>
                    <a:pt x="90488" y="500062"/>
                  </a:lnTo>
                  <a:lnTo>
                    <a:pt x="90488" y="285750"/>
                  </a:lnTo>
                  <a:lnTo>
                    <a:pt x="69850" y="285750"/>
                  </a:lnTo>
                  <a:close/>
                  <a:moveTo>
                    <a:pt x="312738" y="0"/>
                  </a:moveTo>
                  <a:lnTo>
                    <a:pt x="601663" y="184150"/>
                  </a:lnTo>
                  <a:lnTo>
                    <a:pt x="601663" y="215900"/>
                  </a:lnTo>
                  <a:lnTo>
                    <a:pt x="25400" y="215900"/>
                  </a:lnTo>
                  <a:lnTo>
                    <a:pt x="25400" y="18415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2"/>
            <p:cNvSpPr>
              <a:spLocks noEditPoints="1"/>
            </p:cNvSpPr>
            <p:nvPr/>
          </p:nvSpPr>
          <p:spPr bwMode="auto">
            <a:xfrm>
              <a:off x="3818291" y="2121491"/>
              <a:ext cx="563445" cy="367805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3"/>
            <p:cNvSpPr>
              <a:spLocks noEditPoints="1"/>
            </p:cNvSpPr>
            <p:nvPr/>
          </p:nvSpPr>
          <p:spPr bwMode="auto">
            <a:xfrm>
              <a:off x="5061448" y="2525070"/>
              <a:ext cx="131918" cy="230297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4"/>
            <p:cNvSpPr>
              <a:spLocks noEditPoints="1"/>
            </p:cNvSpPr>
            <p:nvPr/>
          </p:nvSpPr>
          <p:spPr bwMode="auto">
            <a:xfrm>
              <a:off x="3909963" y="1735800"/>
              <a:ext cx="264954" cy="32420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A9D2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5"/>
            <p:cNvSpPr>
              <a:spLocks noEditPoints="1"/>
            </p:cNvSpPr>
            <p:nvPr/>
          </p:nvSpPr>
          <p:spPr bwMode="auto">
            <a:xfrm>
              <a:off x="4419747" y="2076773"/>
              <a:ext cx="401343" cy="402461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76"/>
            <p:cNvSpPr>
              <a:spLocks noEditPoints="1"/>
            </p:cNvSpPr>
            <p:nvPr/>
          </p:nvSpPr>
          <p:spPr bwMode="auto">
            <a:xfrm>
              <a:off x="4019522" y="2595501"/>
              <a:ext cx="452769" cy="343210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7BB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77"/>
            <p:cNvSpPr/>
            <p:nvPr/>
          </p:nvSpPr>
          <p:spPr bwMode="auto">
            <a:xfrm>
              <a:off x="4217399" y="2063358"/>
              <a:ext cx="150923" cy="141980"/>
            </a:xfrm>
            <a:custGeom>
              <a:avLst/>
              <a:gdLst/>
              <a:ahLst/>
              <a:cxnLst/>
              <a:rect l="l" t="t" r="r" b="b"/>
              <a:pathLst>
                <a:path w="214313" h="201613">
                  <a:moveTo>
                    <a:pt x="123532" y="0"/>
                  </a:moveTo>
                  <a:cubicBezTo>
                    <a:pt x="153988" y="6443"/>
                    <a:pt x="153988" y="6443"/>
                    <a:pt x="153988" y="6443"/>
                  </a:cubicBezTo>
                  <a:cubicBezTo>
                    <a:pt x="131738" y="18272"/>
                    <a:pt x="116220" y="31430"/>
                    <a:pt x="114012" y="54113"/>
                  </a:cubicBezTo>
                  <a:cubicBezTo>
                    <a:pt x="123594" y="45673"/>
                    <a:pt x="136504" y="41275"/>
                    <a:pt x="150894" y="41275"/>
                  </a:cubicBezTo>
                  <a:cubicBezTo>
                    <a:pt x="185884" y="41275"/>
                    <a:pt x="214313" y="69443"/>
                    <a:pt x="214313" y="104110"/>
                  </a:cubicBezTo>
                  <a:cubicBezTo>
                    <a:pt x="214313" y="138778"/>
                    <a:pt x="192445" y="201613"/>
                    <a:pt x="111530" y="201613"/>
                  </a:cubicBezTo>
                  <a:cubicBezTo>
                    <a:pt x="32803" y="201613"/>
                    <a:pt x="0" y="143111"/>
                    <a:pt x="0" y="104110"/>
                  </a:cubicBezTo>
                  <a:cubicBezTo>
                    <a:pt x="0" y="69443"/>
                    <a:pt x="28429" y="41275"/>
                    <a:pt x="65606" y="41275"/>
                  </a:cubicBezTo>
                  <a:cubicBezTo>
                    <a:pt x="79337" y="41275"/>
                    <a:pt x="93069" y="46505"/>
                    <a:pt x="103174" y="55959"/>
                  </a:cubicBezTo>
                  <a:cubicBezTo>
                    <a:pt x="99547" y="35519"/>
                    <a:pt x="108208" y="15128"/>
                    <a:pt x="12353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79"/>
            <p:cNvSpPr>
              <a:spLocks noEditPoints="1"/>
            </p:cNvSpPr>
            <p:nvPr/>
          </p:nvSpPr>
          <p:spPr bwMode="auto">
            <a:xfrm>
              <a:off x="4049707" y="3004669"/>
              <a:ext cx="158748" cy="220236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0"/>
            <p:cNvSpPr>
              <a:spLocks noEditPoints="1"/>
            </p:cNvSpPr>
            <p:nvPr/>
          </p:nvSpPr>
          <p:spPr bwMode="auto">
            <a:xfrm>
              <a:off x="5269386" y="1875543"/>
              <a:ext cx="198995" cy="21800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1"/>
            <p:cNvSpPr>
              <a:spLocks noEditPoints="1"/>
            </p:cNvSpPr>
            <p:nvPr/>
          </p:nvSpPr>
          <p:spPr bwMode="auto">
            <a:xfrm>
              <a:off x="4274414" y="1582641"/>
              <a:ext cx="300728" cy="432646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071749" y="1521154"/>
              <a:ext cx="268624" cy="159074"/>
              <a:chOff x="3906022" y="1176586"/>
              <a:chExt cx="381450" cy="225888"/>
            </a:xfrm>
          </p:grpSpPr>
          <p:sp>
            <p:nvSpPr>
              <p:cNvPr id="150" name="Freeform 82"/>
              <p:cNvSpPr>
                <a:spLocks noEditPoints="1"/>
              </p:cNvSpPr>
              <p:nvPr/>
            </p:nvSpPr>
            <p:spPr bwMode="auto">
              <a:xfrm>
                <a:off x="4041409" y="1176586"/>
                <a:ext cx="246063" cy="217488"/>
              </a:xfrm>
              <a:custGeom>
                <a:avLst/>
                <a:gdLst>
                  <a:gd name="T0" fmla="*/ 103 w 113"/>
                  <a:gd name="T1" fmla="*/ 31 h 100"/>
                  <a:gd name="T2" fmla="*/ 57 w 113"/>
                  <a:gd name="T3" fmla="*/ 0 h 100"/>
                  <a:gd name="T4" fmla="*/ 57 w 113"/>
                  <a:gd name="T5" fmla="*/ 9 h 100"/>
                  <a:gd name="T6" fmla="*/ 95 w 113"/>
                  <a:gd name="T7" fmla="*/ 35 h 100"/>
                  <a:gd name="T8" fmla="*/ 72 w 113"/>
                  <a:gd name="T9" fmla="*/ 88 h 100"/>
                  <a:gd name="T10" fmla="*/ 57 w 113"/>
                  <a:gd name="T11" fmla="*/ 91 h 100"/>
                  <a:gd name="T12" fmla="*/ 57 w 113"/>
                  <a:gd name="T13" fmla="*/ 100 h 100"/>
                  <a:gd name="T14" fmla="*/ 75 w 113"/>
                  <a:gd name="T15" fmla="*/ 96 h 100"/>
                  <a:gd name="T16" fmla="*/ 103 w 113"/>
                  <a:gd name="T17" fmla="*/ 31 h 100"/>
                  <a:gd name="T18" fmla="*/ 57 w 113"/>
                  <a:gd name="T19" fmla="*/ 0 h 100"/>
                  <a:gd name="T20" fmla="*/ 38 w 113"/>
                  <a:gd name="T21" fmla="*/ 4 h 100"/>
                  <a:gd name="T22" fmla="*/ 11 w 113"/>
                  <a:gd name="T23" fmla="*/ 68 h 100"/>
                  <a:gd name="T24" fmla="*/ 57 w 113"/>
                  <a:gd name="T25" fmla="*/ 100 h 100"/>
                  <a:gd name="T26" fmla="*/ 57 w 113"/>
                  <a:gd name="T27" fmla="*/ 91 h 100"/>
                  <a:gd name="T28" fmla="*/ 19 w 113"/>
                  <a:gd name="T29" fmla="*/ 65 h 100"/>
                  <a:gd name="T30" fmla="*/ 19 w 113"/>
                  <a:gd name="T31" fmla="*/ 65 h 100"/>
                  <a:gd name="T32" fmla="*/ 42 w 113"/>
                  <a:gd name="T33" fmla="*/ 12 h 100"/>
                  <a:gd name="T34" fmla="*/ 57 w 113"/>
                  <a:gd name="T35" fmla="*/ 9 h 100"/>
                  <a:gd name="T36" fmla="*/ 57 w 113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00">
                    <a:moveTo>
                      <a:pt x="103" y="31"/>
                    </a:moveTo>
                    <a:cubicBezTo>
                      <a:pt x="95" y="12"/>
                      <a:pt x="77" y="0"/>
                      <a:pt x="57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3" y="9"/>
                      <a:pt x="88" y="19"/>
                      <a:pt x="95" y="35"/>
                    </a:cubicBezTo>
                    <a:cubicBezTo>
                      <a:pt x="103" y="56"/>
                      <a:pt x="93" y="79"/>
                      <a:pt x="72" y="88"/>
                    </a:cubicBezTo>
                    <a:cubicBezTo>
                      <a:pt x="67" y="90"/>
                      <a:pt x="62" y="91"/>
                      <a:pt x="57" y="91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63" y="100"/>
                      <a:pt x="69" y="99"/>
                      <a:pt x="75" y="96"/>
                    </a:cubicBezTo>
                    <a:cubicBezTo>
                      <a:pt x="101" y="86"/>
                      <a:pt x="113" y="57"/>
                      <a:pt x="103" y="31"/>
                    </a:cubicBezTo>
                    <a:close/>
                    <a:moveTo>
                      <a:pt x="57" y="0"/>
                    </a:moveTo>
                    <a:cubicBezTo>
                      <a:pt x="51" y="0"/>
                      <a:pt x="44" y="1"/>
                      <a:pt x="38" y="4"/>
                    </a:cubicBezTo>
                    <a:cubicBezTo>
                      <a:pt x="13" y="14"/>
                      <a:pt x="0" y="43"/>
                      <a:pt x="11" y="68"/>
                    </a:cubicBezTo>
                    <a:cubicBezTo>
                      <a:pt x="18" y="88"/>
                      <a:pt x="37" y="100"/>
                      <a:pt x="57" y="100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41" y="90"/>
                      <a:pt x="26" y="81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1" y="44"/>
                      <a:pt x="21" y="21"/>
                      <a:pt x="42" y="12"/>
                    </a:cubicBezTo>
                    <a:cubicBezTo>
                      <a:pt x="47" y="10"/>
                      <a:pt x="52" y="9"/>
                      <a:pt x="57" y="9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51" name="Freeform 83"/>
              <p:cNvSpPr/>
              <p:nvPr/>
            </p:nvSpPr>
            <p:spPr bwMode="auto">
              <a:xfrm>
                <a:off x="3906022" y="1306760"/>
                <a:ext cx="173487" cy="95714"/>
              </a:xfrm>
              <a:custGeom>
                <a:avLst/>
                <a:gdLst/>
                <a:ahLst/>
                <a:cxnLst/>
                <a:rect l="l" t="t" r="r" b="b"/>
                <a:pathLst>
                  <a:path w="173487" h="95714">
                    <a:moveTo>
                      <a:pt x="163962" y="0"/>
                    </a:moveTo>
                    <a:lnTo>
                      <a:pt x="173487" y="28575"/>
                    </a:lnTo>
                    <a:lnTo>
                      <a:pt x="137515" y="43318"/>
                    </a:lnTo>
                    <a:cubicBezTo>
                      <a:pt x="136150" y="49800"/>
                      <a:pt x="130924" y="54835"/>
                      <a:pt x="123706" y="57228"/>
                    </a:cubicBezTo>
                    <a:lnTo>
                      <a:pt x="32152" y="94088"/>
                    </a:lnTo>
                    <a:cubicBezTo>
                      <a:pt x="19073" y="98425"/>
                      <a:pt x="5994" y="94088"/>
                      <a:pt x="1635" y="81079"/>
                    </a:cubicBezTo>
                    <a:cubicBezTo>
                      <a:pt x="-2725" y="70237"/>
                      <a:pt x="1635" y="55059"/>
                      <a:pt x="14714" y="50723"/>
                    </a:cubicBezTo>
                    <a:cubicBezTo>
                      <a:pt x="106268" y="13862"/>
                      <a:pt x="106268" y="13862"/>
                      <a:pt x="106268" y="13862"/>
                    </a:cubicBezTo>
                    <a:cubicBezTo>
                      <a:pt x="113196" y="11564"/>
                      <a:pt x="120124" y="12309"/>
                      <a:pt x="125583" y="15475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3" name="Freeform 85"/>
            <p:cNvSpPr>
              <a:spLocks noEditPoints="1"/>
            </p:cNvSpPr>
            <p:nvPr/>
          </p:nvSpPr>
          <p:spPr bwMode="auto">
            <a:xfrm>
              <a:off x="4010578" y="2435635"/>
              <a:ext cx="314143" cy="111795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86"/>
            <p:cNvSpPr/>
            <p:nvPr/>
          </p:nvSpPr>
          <p:spPr bwMode="auto">
            <a:xfrm>
              <a:off x="5316794" y="2717168"/>
              <a:ext cx="175774" cy="224481"/>
            </a:xfrm>
            <a:custGeom>
              <a:avLst/>
              <a:gdLst/>
              <a:ahLst/>
              <a:cxnLst/>
              <a:rect l="l" t="t" r="r" b="b"/>
              <a:pathLst>
                <a:path w="249602" h="318766">
                  <a:moveTo>
                    <a:pt x="191061" y="63768"/>
                  </a:moveTo>
                  <a:cubicBezTo>
                    <a:pt x="191061" y="63768"/>
                    <a:pt x="191061" y="63768"/>
                    <a:pt x="192696" y="64860"/>
                  </a:cubicBezTo>
                  <a:lnTo>
                    <a:pt x="204142" y="72499"/>
                  </a:lnTo>
                  <a:lnTo>
                    <a:pt x="77692" y="277684"/>
                  </a:lnTo>
                  <a:cubicBezTo>
                    <a:pt x="71152" y="288598"/>
                    <a:pt x="55890" y="290781"/>
                    <a:pt x="42809" y="284233"/>
                  </a:cubicBezTo>
                  <a:cubicBezTo>
                    <a:pt x="42809" y="282058"/>
                    <a:pt x="40645" y="282050"/>
                    <a:pt x="40629" y="282050"/>
                  </a:cubicBezTo>
                  <a:cubicBezTo>
                    <a:pt x="49350" y="282050"/>
                    <a:pt x="58071" y="277684"/>
                    <a:pt x="62431" y="271136"/>
                  </a:cubicBezTo>
                  <a:cubicBezTo>
                    <a:pt x="62431" y="271136"/>
                    <a:pt x="62431" y="271136"/>
                    <a:pt x="191061" y="63768"/>
                  </a:cubicBezTo>
                  <a:close/>
                  <a:moveTo>
                    <a:pt x="155381" y="28336"/>
                  </a:moveTo>
                  <a:cubicBezTo>
                    <a:pt x="142834" y="48499"/>
                    <a:pt x="109214" y="102523"/>
                    <a:pt x="19135" y="247273"/>
                  </a:cubicBezTo>
                  <a:cubicBezTo>
                    <a:pt x="10425" y="264702"/>
                    <a:pt x="16957" y="286489"/>
                    <a:pt x="34378" y="297383"/>
                  </a:cubicBezTo>
                  <a:cubicBezTo>
                    <a:pt x="51798" y="308276"/>
                    <a:pt x="75751" y="303919"/>
                    <a:pt x="84461" y="288668"/>
                  </a:cubicBezTo>
                  <a:cubicBezTo>
                    <a:pt x="84466" y="288660"/>
                    <a:pt x="85270" y="287369"/>
                    <a:pt x="220979" y="69295"/>
                  </a:cubicBezTo>
                  <a:cubicBezTo>
                    <a:pt x="186854" y="47988"/>
                    <a:pt x="166969" y="35571"/>
                    <a:pt x="155381" y="28336"/>
                  </a:cubicBezTo>
                  <a:close/>
                  <a:moveTo>
                    <a:pt x="150023" y="852"/>
                  </a:moveTo>
                  <a:cubicBezTo>
                    <a:pt x="247438" y="61679"/>
                    <a:pt x="247438" y="61679"/>
                    <a:pt x="247438" y="61679"/>
                  </a:cubicBezTo>
                  <a:lnTo>
                    <a:pt x="249602" y="74713"/>
                  </a:lnTo>
                  <a:cubicBezTo>
                    <a:pt x="247438" y="79058"/>
                    <a:pt x="240943" y="81230"/>
                    <a:pt x="236614" y="79058"/>
                  </a:cubicBezTo>
                  <a:lnTo>
                    <a:pt x="231799" y="76051"/>
                  </a:lnTo>
                  <a:lnTo>
                    <a:pt x="95349" y="297383"/>
                  </a:lnTo>
                  <a:cubicBezTo>
                    <a:pt x="80106" y="319170"/>
                    <a:pt x="49621" y="325706"/>
                    <a:pt x="25667" y="310455"/>
                  </a:cubicBezTo>
                  <a:cubicBezTo>
                    <a:pt x="1714" y="295204"/>
                    <a:pt x="-6996" y="264702"/>
                    <a:pt x="6070" y="242915"/>
                  </a:cubicBezTo>
                  <a:cubicBezTo>
                    <a:pt x="6075" y="242907"/>
                    <a:pt x="6888" y="241608"/>
                    <a:pt x="144581" y="21592"/>
                  </a:cubicBezTo>
                  <a:lnTo>
                    <a:pt x="139872" y="18651"/>
                  </a:lnTo>
                  <a:cubicBezTo>
                    <a:pt x="139199" y="18231"/>
                    <a:pt x="139199" y="18231"/>
                    <a:pt x="139199" y="18231"/>
                  </a:cubicBezTo>
                  <a:cubicBezTo>
                    <a:pt x="134869" y="13887"/>
                    <a:pt x="132704" y="9542"/>
                    <a:pt x="137034" y="5197"/>
                  </a:cubicBezTo>
                  <a:cubicBezTo>
                    <a:pt x="139199" y="852"/>
                    <a:pt x="145693" y="-1320"/>
                    <a:pt x="150023" y="85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89"/>
            <p:cNvSpPr>
              <a:spLocks noEditPoints="1"/>
            </p:cNvSpPr>
            <p:nvPr/>
          </p:nvSpPr>
          <p:spPr bwMode="auto">
            <a:xfrm>
              <a:off x="5077099" y="1852067"/>
              <a:ext cx="156513" cy="11403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0"/>
            <p:cNvSpPr/>
            <p:nvPr/>
          </p:nvSpPr>
          <p:spPr bwMode="auto">
            <a:xfrm>
              <a:off x="3765034" y="2593685"/>
              <a:ext cx="148738" cy="189060"/>
            </a:xfrm>
            <a:custGeom>
              <a:avLst/>
              <a:gdLst/>
              <a:ahLst/>
              <a:cxnLst/>
              <a:rect l="l" t="t" r="r" b="b"/>
              <a:pathLst>
                <a:path w="211210" h="268468">
                  <a:moveTo>
                    <a:pt x="50027" y="54967"/>
                  </a:moveTo>
                  <a:cubicBezTo>
                    <a:pt x="159168" y="229593"/>
                    <a:pt x="159168" y="229593"/>
                    <a:pt x="159168" y="229593"/>
                  </a:cubicBezTo>
                  <a:cubicBezTo>
                    <a:pt x="163533" y="236141"/>
                    <a:pt x="170082" y="240507"/>
                    <a:pt x="178813" y="240507"/>
                  </a:cubicBezTo>
                  <a:cubicBezTo>
                    <a:pt x="165716" y="247055"/>
                    <a:pt x="152619" y="244872"/>
                    <a:pt x="146071" y="233958"/>
                  </a:cubicBezTo>
                  <a:lnTo>
                    <a:pt x="39113" y="61516"/>
                  </a:lnTo>
                  <a:lnTo>
                    <a:pt x="48663" y="55786"/>
                  </a:lnTo>
                  <a:cubicBezTo>
                    <a:pt x="50027" y="54967"/>
                    <a:pt x="50027" y="54967"/>
                    <a:pt x="50027" y="54967"/>
                  </a:cubicBezTo>
                  <a:close/>
                  <a:moveTo>
                    <a:pt x="78726" y="22170"/>
                  </a:moveTo>
                  <a:cubicBezTo>
                    <a:pt x="68914" y="28428"/>
                    <a:pt x="52336" y="39001"/>
                    <a:pt x="24325" y="56864"/>
                  </a:cubicBezTo>
                  <a:cubicBezTo>
                    <a:pt x="138708" y="243686"/>
                    <a:pt x="138708" y="243686"/>
                    <a:pt x="138708" y="243686"/>
                  </a:cubicBezTo>
                  <a:cubicBezTo>
                    <a:pt x="147397" y="256696"/>
                    <a:pt x="166949" y="261032"/>
                    <a:pt x="182155" y="250191"/>
                  </a:cubicBezTo>
                  <a:cubicBezTo>
                    <a:pt x="199534" y="241518"/>
                    <a:pt x="203879" y="222003"/>
                    <a:pt x="195189" y="208993"/>
                  </a:cubicBezTo>
                  <a:cubicBezTo>
                    <a:pt x="116041" y="82030"/>
                    <a:pt x="88388" y="37669"/>
                    <a:pt x="78726" y="22170"/>
                  </a:cubicBezTo>
                  <a:close/>
                  <a:moveTo>
                    <a:pt x="86468" y="0"/>
                  </a:moveTo>
                  <a:lnTo>
                    <a:pt x="97276" y="2182"/>
                  </a:lnTo>
                  <a:cubicBezTo>
                    <a:pt x="99438" y="6548"/>
                    <a:pt x="97276" y="10914"/>
                    <a:pt x="92953" y="13097"/>
                  </a:cubicBezTo>
                  <a:cubicBezTo>
                    <a:pt x="92950" y="13099"/>
                    <a:pt x="92839" y="13170"/>
                    <a:pt x="89360" y="15389"/>
                  </a:cubicBezTo>
                  <a:cubicBezTo>
                    <a:pt x="206051" y="204657"/>
                    <a:pt x="206051" y="204657"/>
                    <a:pt x="206051" y="204657"/>
                  </a:cubicBezTo>
                  <a:cubicBezTo>
                    <a:pt x="216913" y="224171"/>
                    <a:pt x="210396" y="248023"/>
                    <a:pt x="188672" y="261032"/>
                  </a:cubicBezTo>
                  <a:cubicBezTo>
                    <a:pt x="169121" y="274042"/>
                    <a:pt x="143053" y="269706"/>
                    <a:pt x="132191" y="250191"/>
                  </a:cubicBezTo>
                  <a:lnTo>
                    <a:pt x="16194" y="62050"/>
                  </a:lnTo>
                  <a:lnTo>
                    <a:pt x="10808" y="65484"/>
                  </a:lnTo>
                  <a:cubicBezTo>
                    <a:pt x="6485" y="67667"/>
                    <a:pt x="2161" y="67667"/>
                    <a:pt x="0" y="63302"/>
                  </a:cubicBezTo>
                  <a:lnTo>
                    <a:pt x="2161" y="52387"/>
                  </a:lnTo>
                  <a:cubicBezTo>
                    <a:pt x="2167" y="52384"/>
                    <a:pt x="2823" y="51976"/>
                    <a:pt x="8646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3"/>
            <p:cNvSpPr>
              <a:spLocks noEditPoints="1"/>
            </p:cNvSpPr>
            <p:nvPr/>
          </p:nvSpPr>
          <p:spPr bwMode="auto">
            <a:xfrm>
              <a:off x="4730536" y="3761519"/>
              <a:ext cx="154277" cy="168810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4"/>
            <p:cNvSpPr/>
            <p:nvPr/>
          </p:nvSpPr>
          <p:spPr bwMode="auto">
            <a:xfrm>
              <a:off x="4535244" y="2520598"/>
              <a:ext cx="117035" cy="183343"/>
            </a:xfrm>
            <a:custGeom>
              <a:avLst/>
              <a:gdLst/>
              <a:ahLst/>
              <a:cxnLst/>
              <a:rect l="l" t="t" r="r" b="b"/>
              <a:pathLst>
                <a:path w="166192" h="260350">
                  <a:moveTo>
                    <a:pt x="92" y="0"/>
                  </a:moveTo>
                  <a:cubicBezTo>
                    <a:pt x="4441" y="0"/>
                    <a:pt x="24006" y="30257"/>
                    <a:pt x="24023" y="30284"/>
                  </a:cubicBezTo>
                  <a:cubicBezTo>
                    <a:pt x="24034" y="30340"/>
                    <a:pt x="43277" y="127286"/>
                    <a:pt x="52204" y="172261"/>
                  </a:cubicBezTo>
                  <a:lnTo>
                    <a:pt x="134442" y="52387"/>
                  </a:lnTo>
                  <a:lnTo>
                    <a:pt x="166192" y="31750"/>
                  </a:lnTo>
                  <a:lnTo>
                    <a:pt x="151905" y="65087"/>
                  </a:lnTo>
                  <a:lnTo>
                    <a:pt x="63303" y="194237"/>
                  </a:lnTo>
                  <a:cubicBezTo>
                    <a:pt x="71240" y="198484"/>
                    <a:pt x="74862" y="207759"/>
                    <a:pt x="73516" y="217034"/>
                  </a:cubicBezTo>
                  <a:cubicBezTo>
                    <a:pt x="69566" y="230635"/>
                    <a:pt x="56711" y="240732"/>
                    <a:pt x="42955" y="239618"/>
                  </a:cubicBezTo>
                  <a:cubicBezTo>
                    <a:pt x="39420" y="256117"/>
                    <a:pt x="39420" y="256117"/>
                    <a:pt x="39420" y="256117"/>
                  </a:cubicBezTo>
                  <a:cubicBezTo>
                    <a:pt x="39420" y="258233"/>
                    <a:pt x="37152" y="260350"/>
                    <a:pt x="34884" y="260350"/>
                  </a:cubicBezTo>
                  <a:lnTo>
                    <a:pt x="30348" y="254000"/>
                  </a:lnTo>
                  <a:lnTo>
                    <a:pt x="32370" y="237018"/>
                  </a:lnTo>
                  <a:cubicBezTo>
                    <a:pt x="20032" y="233829"/>
                    <a:pt x="12550" y="221123"/>
                    <a:pt x="14395" y="208416"/>
                  </a:cubicBezTo>
                  <a:cubicBezTo>
                    <a:pt x="17125" y="197670"/>
                    <a:pt x="24111" y="190274"/>
                    <a:pt x="33268" y="188138"/>
                  </a:cubicBezTo>
                  <a:cubicBezTo>
                    <a:pt x="26141" y="150043"/>
                    <a:pt x="-1807" y="0"/>
                    <a:pt x="9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98"/>
            <p:cNvSpPr>
              <a:spLocks noEditPoints="1"/>
            </p:cNvSpPr>
            <p:nvPr/>
          </p:nvSpPr>
          <p:spPr bwMode="auto">
            <a:xfrm>
              <a:off x="4519244" y="1549103"/>
              <a:ext cx="155395" cy="16657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7" name="Rectangle 66"/>
          <p:cNvSpPr>
            <a:spLocks noChangeArrowheads="1"/>
          </p:cNvSpPr>
          <p:nvPr/>
        </p:nvSpPr>
        <p:spPr bwMode="auto">
          <a:xfrm>
            <a:off x="583474" y="1951992"/>
            <a:ext cx="240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83475" y="1621569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69" name="Rectangle 66"/>
          <p:cNvSpPr>
            <a:spLocks noChangeArrowheads="1"/>
          </p:cNvSpPr>
          <p:nvPr/>
        </p:nvSpPr>
        <p:spPr bwMode="auto">
          <a:xfrm>
            <a:off x="583474" y="2797837"/>
            <a:ext cx="240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583475" y="2467414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71" name="Rectangle 66"/>
          <p:cNvSpPr>
            <a:spLocks noChangeArrowheads="1"/>
          </p:cNvSpPr>
          <p:nvPr/>
        </p:nvSpPr>
        <p:spPr bwMode="auto">
          <a:xfrm>
            <a:off x="583474" y="3679852"/>
            <a:ext cx="24043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583475" y="3349429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177" name="Rectangle 66"/>
          <p:cNvSpPr>
            <a:spLocks noChangeArrowheads="1"/>
          </p:cNvSpPr>
          <p:nvPr/>
        </p:nvSpPr>
        <p:spPr bwMode="auto">
          <a:xfrm>
            <a:off x="6156176" y="2493141"/>
            <a:ext cx="25202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156176" y="2037771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YOUR </a:t>
            </a:r>
            <a:r>
              <a:rPr lang="zh-CN" altLang="en-US" sz="1200" b="1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TITLE</a:t>
            </a:r>
          </a:p>
        </p:txBody>
      </p:sp>
      <p:sp>
        <p:nvSpPr>
          <p:cNvPr id="121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5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69" grpId="0"/>
          <p:bldP spid="170" grpId="0" animBg="1"/>
          <p:bldP spid="171" grpId="0"/>
          <p:bldP spid="172" grpId="0" animBg="1"/>
          <p:bldP spid="177" grpId="0"/>
          <p:bldP spid="10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5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69" grpId="0"/>
          <p:bldP spid="170" grpId="0" animBg="1"/>
          <p:bldP spid="171" grpId="0"/>
          <p:bldP spid="172" grpId="0" animBg="1"/>
          <p:bldP spid="177" grpId="0"/>
          <p:bldP spid="109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475966" y="1845825"/>
            <a:ext cx="619683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here,according to your need to draw the text box size.Please read the instructions and more work at the end of the manual template.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4388" y="1435065"/>
            <a:ext cx="1423316" cy="241310"/>
          </a:xfrm>
          <a:prstGeom prst="roundRect">
            <a:avLst>
              <a:gd name="adj" fmla="val 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THANK YOU</a:t>
            </a:r>
            <a:endParaRPr lang="zh-CN" altLang="en-US" sz="16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594533" y="-1038226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8590739" y="141275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088566" y="369619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793824" y="287337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8972416" y="-9048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8634334" y="347827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6984201" y="2010140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8668536" y="1622012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7907009" y="1416050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22"/>
          <p:cNvSpPr>
            <a:spLocks noChangeArrowheads="1"/>
          </p:cNvSpPr>
          <p:nvPr/>
        </p:nvSpPr>
        <p:spPr bwMode="auto">
          <a:xfrm>
            <a:off x="7153692" y="1093519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6898474" y="1692275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6692099" y="1812925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8063699" y="3138487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8000201" y="3559175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8049093" y="3754823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7777158" y="4215929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959642" y="5000625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77158" y="4606029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7655711" y="4681042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32"/>
          <p:cNvSpPr>
            <a:spLocks noChangeArrowheads="1"/>
          </p:cNvSpPr>
          <p:nvPr/>
        </p:nvSpPr>
        <p:spPr bwMode="auto">
          <a:xfrm>
            <a:off x="7353324" y="3890177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831924" y="1228725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8257579" y="3054991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35"/>
          <p:cNvSpPr>
            <a:spLocks noChangeArrowheads="1"/>
          </p:cNvSpPr>
          <p:nvPr/>
        </p:nvSpPr>
        <p:spPr bwMode="auto">
          <a:xfrm>
            <a:off x="7562051" y="2865437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7405468" y="3171825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8114501" y="2111540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1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8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6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4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1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8" dur="1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5" dur="15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2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89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573530" y="698500"/>
            <a:ext cx="4423410" cy="33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lnSpc>
                <a:spcPct val="160000"/>
              </a:lnSpc>
              <a:buClr>
                <a:srgbClr val="EA5514"/>
              </a:buClr>
              <a:buFont typeface="+mj-lt"/>
              <a:buAutoNum type="arabicPeriod"/>
            </a:pPr>
            <a:r>
              <a:rPr lang="es-ES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Crear el proyecto REACT</a:t>
            </a:r>
          </a:p>
          <a:p>
            <a:pPr marL="228600" indent="-228600" algn="l">
              <a:lnSpc>
                <a:spcPct val="160000"/>
              </a:lnSpc>
              <a:buClr>
                <a:srgbClr val="EA5514"/>
              </a:buClr>
              <a:buFont typeface="+mj-lt"/>
              <a:buAutoNum type="arabi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Limpiar el codigo y prepararlo para empezar</a:t>
            </a:r>
            <a:endParaRPr lang="zh-CN" altLang="en-US" sz="14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228600" indent="-228600" algn="l">
              <a:lnSpc>
                <a:spcPct val="160000"/>
              </a:lnSpc>
              <a:buClr>
                <a:srgbClr val="EA5514"/>
              </a:buClr>
              <a:buFont typeface="+mj-lt"/>
              <a:buAutoNum type="arabi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Poner Boostrap5 en el index.html</a:t>
            </a:r>
            <a:endParaRPr lang="zh-CN" altLang="en-US" sz="14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228600" indent="-228600" algn="l">
              <a:lnSpc>
                <a:spcPct val="140000"/>
              </a:lnSpc>
              <a:buClr>
                <a:srgbClr val="EA5514"/>
              </a:buClr>
              <a:buSzTx/>
              <a:buFont typeface="+mj-lt"/>
              <a:buAutoNum type="arabi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Con React hacer:</a:t>
            </a:r>
          </a:p>
          <a:p>
            <a:pPr marL="497205" indent="-258445" algn="l">
              <a:lnSpc>
                <a:spcPct val="140000"/>
              </a:lnSpc>
              <a:buClr>
                <a:srgbClr val="EA5514"/>
              </a:buClr>
              <a:buFont typeface="+mj-lt"/>
              <a:buAutoNum type="alphaL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Componente HOME</a:t>
            </a:r>
          </a:p>
          <a:p>
            <a:pPr marL="497205" indent="-258445" algn="l">
              <a:lnSpc>
                <a:spcPct val="150000"/>
              </a:lnSpc>
              <a:buClr>
                <a:srgbClr val="EA5514"/>
              </a:buClr>
              <a:buFont typeface="+mj-lt"/>
              <a:buAutoNum type="alphaL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Componente Header</a:t>
            </a:r>
          </a:p>
          <a:p>
            <a:pPr marL="497205" indent="-258445" algn="l">
              <a:lnSpc>
                <a:spcPct val="150000"/>
              </a:lnSpc>
              <a:buClr>
                <a:srgbClr val="EA5514"/>
              </a:buClr>
              <a:buFont typeface="+mj-lt"/>
              <a:buAutoNum type="alphaL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Componente Footer</a:t>
            </a:r>
          </a:p>
          <a:p>
            <a:pPr marL="497205" indent="-258445" algn="l">
              <a:lnSpc>
                <a:spcPct val="150000"/>
              </a:lnSpc>
              <a:buClr>
                <a:srgbClr val="EA5514"/>
              </a:buClr>
              <a:buFont typeface="+mj-lt"/>
              <a:buAutoNum type="alphaL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Componente Jumbotron</a:t>
            </a:r>
          </a:p>
          <a:p>
            <a:pPr marL="497205" indent="-258445" algn="l">
              <a:lnSpc>
                <a:spcPct val="150000"/>
              </a:lnSpc>
              <a:buClr>
                <a:srgbClr val="EA5514"/>
              </a:buClr>
              <a:buFont typeface="+mj-lt"/>
              <a:buAutoNum type="alphaLcPeriod"/>
            </a:pP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Apartado de Servicios</a:t>
            </a:r>
          </a:p>
          <a:p>
            <a:pPr marL="222885" indent="-222885" algn="l">
              <a:lnSpc>
                <a:spcPct val="160000"/>
              </a:lnSpc>
              <a:buClr>
                <a:srgbClr val="EA5514"/>
              </a:buClr>
              <a:buSzTx/>
              <a:buFont typeface="+mj-lt"/>
              <a:buNone/>
            </a:pPr>
            <a:r>
              <a:rPr lang="es-ES" altLang="zh-CN" sz="1400" dirty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5.</a:t>
            </a:r>
            <a:r>
              <a:rPr lang="es-ES" altLang="zh-CN" sz="14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	Publicar en Github y en Vercel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639435" y="-424180"/>
            <a:ext cx="4018915" cy="5345430"/>
            <a:chOff x="7823" y="-1554"/>
            <a:chExt cx="7779" cy="9720"/>
          </a:xfrm>
        </p:grpSpPr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1193" y="1011"/>
              <a:ext cx="2820" cy="2828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0070C0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8618" y="-1274"/>
              <a:ext cx="2980" cy="2985"/>
            </a:xfrm>
            <a:prstGeom prst="ellips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258" y="73"/>
              <a:ext cx="290" cy="290"/>
            </a:xfrm>
            <a:prstGeom prst="ellipse">
              <a:avLst/>
            </a:prstGeom>
            <a:solidFill>
              <a:srgbClr val="6EA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823" y="1071"/>
              <a:ext cx="2010" cy="2018"/>
            </a:xfrm>
            <a:prstGeom prst="ellipse">
              <a:avLst/>
            </a:prstGeom>
            <a:solidFill>
              <a:srgbClr val="B9DBDD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0053" y="1126"/>
              <a:ext cx="1230" cy="1230"/>
            </a:xfrm>
            <a:prstGeom prst="ellipse">
              <a:avLst/>
            </a:prstGeom>
            <a:solidFill>
              <a:srgbClr val="ED9B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1633" y="249"/>
              <a:ext cx="600" cy="59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12448" y="-1554"/>
              <a:ext cx="3155" cy="3160"/>
            </a:xfrm>
            <a:prstGeom prst="ellips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13493" y="2834"/>
              <a:ext cx="1125" cy="1125"/>
            </a:xfrm>
            <a:prstGeom prst="ellipse">
              <a:avLst/>
            </a:prstGeom>
            <a:solidFill>
              <a:srgbClr val="99CED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14108" y="1696"/>
              <a:ext cx="575" cy="575"/>
            </a:xfrm>
            <a:prstGeom prst="ellipse">
              <a:avLst/>
            </a:prstGeom>
            <a:solidFill>
              <a:srgbClr val="CB99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12238" y="3764"/>
              <a:ext cx="1000" cy="1003"/>
            </a:xfrm>
            <a:prstGeom prst="ellipse">
              <a:avLst/>
            </a:prstGeom>
            <a:solidFill>
              <a:srgbClr val="E78A4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auto">
            <a:xfrm>
              <a:off x="11013" y="4431"/>
              <a:ext cx="1600" cy="1603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13038" y="3789"/>
              <a:ext cx="340" cy="340"/>
            </a:xfrm>
            <a:prstGeom prst="ellipse">
              <a:avLst/>
            </a:prstGeom>
            <a:solidFill>
              <a:srgbClr val="BDED6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11848" y="3529"/>
              <a:ext cx="340" cy="340"/>
            </a:xfrm>
            <a:prstGeom prst="ellipse">
              <a:avLst/>
            </a:prstGeom>
            <a:solidFill>
              <a:srgbClr val="BCED61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9398" y="2461"/>
              <a:ext cx="875" cy="878"/>
            </a:xfrm>
            <a:prstGeom prst="ellipse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23"/>
            <p:cNvSpPr>
              <a:spLocks noChangeArrowheads="1"/>
            </p:cNvSpPr>
            <p:nvPr/>
          </p:nvSpPr>
          <p:spPr bwMode="auto">
            <a:xfrm>
              <a:off x="8873" y="3219"/>
              <a:ext cx="810" cy="810"/>
            </a:xfrm>
            <a:prstGeom prst="ellipse">
              <a:avLst/>
            </a:prstGeom>
            <a:solidFill>
              <a:srgbClr val="8CDB2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10478" y="5616"/>
              <a:ext cx="230" cy="233"/>
            </a:xfrm>
            <a:prstGeom prst="ellipse">
              <a:avLst/>
            </a:prstGeom>
            <a:solidFill>
              <a:srgbClr val="BCED60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10468" y="6279"/>
              <a:ext cx="230" cy="235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auto">
            <a:xfrm>
              <a:off x="10428" y="6714"/>
              <a:ext cx="380" cy="380"/>
            </a:xfrm>
            <a:prstGeom prst="ellipse">
              <a:avLst/>
            </a:prstGeom>
            <a:solidFill>
              <a:srgbClr val="F0CA6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28"/>
            <p:cNvSpPr>
              <a:spLocks noChangeArrowheads="1"/>
            </p:cNvSpPr>
            <p:nvPr/>
          </p:nvSpPr>
          <p:spPr bwMode="auto">
            <a:xfrm>
              <a:off x="10068" y="7359"/>
              <a:ext cx="165" cy="168"/>
            </a:xfrm>
            <a:prstGeom prst="ellipse">
              <a:avLst/>
            </a:prstGeom>
            <a:solidFill>
              <a:srgbClr val="F0C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10378" y="7936"/>
              <a:ext cx="230" cy="230"/>
            </a:xfrm>
            <a:prstGeom prst="ellipse">
              <a:avLst/>
            </a:prstGeom>
            <a:solidFill>
              <a:srgbClr val="7BBFA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30"/>
            <p:cNvSpPr>
              <a:spLocks noChangeArrowheads="1"/>
            </p:cNvSpPr>
            <p:nvPr/>
          </p:nvSpPr>
          <p:spPr bwMode="auto">
            <a:xfrm>
              <a:off x="10373" y="7359"/>
              <a:ext cx="415" cy="413"/>
            </a:xfrm>
            <a:prstGeom prst="ellipse">
              <a:avLst/>
            </a:prstGeom>
            <a:solidFill>
              <a:srgbClr val="EB4544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0258" y="7656"/>
              <a:ext cx="235" cy="235"/>
            </a:xfrm>
            <a:prstGeom prst="ellipse">
              <a:avLst/>
            </a:prstGeom>
            <a:solidFill>
              <a:srgbClr val="8DC65B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Oval 32"/>
            <p:cNvSpPr>
              <a:spLocks noChangeArrowheads="1"/>
            </p:cNvSpPr>
            <p:nvPr/>
          </p:nvSpPr>
          <p:spPr bwMode="auto">
            <a:xfrm>
              <a:off x="10093" y="6834"/>
              <a:ext cx="525" cy="525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Oval 34"/>
            <p:cNvSpPr>
              <a:spLocks noChangeArrowheads="1"/>
            </p:cNvSpPr>
            <p:nvPr/>
          </p:nvSpPr>
          <p:spPr bwMode="auto">
            <a:xfrm>
              <a:off x="10638" y="5586"/>
              <a:ext cx="980" cy="983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Oval 35"/>
            <p:cNvSpPr>
              <a:spLocks noChangeArrowheads="1"/>
            </p:cNvSpPr>
            <p:nvPr/>
          </p:nvSpPr>
          <p:spPr bwMode="auto">
            <a:xfrm>
              <a:off x="9873" y="5376"/>
              <a:ext cx="665" cy="663"/>
            </a:xfrm>
            <a:prstGeom prst="ellipse">
              <a:avLst/>
            </a:prstGeom>
            <a:solidFill>
              <a:srgbClr val="E2790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Oval 36"/>
            <p:cNvSpPr>
              <a:spLocks noChangeArrowheads="1"/>
            </p:cNvSpPr>
            <p:nvPr/>
          </p:nvSpPr>
          <p:spPr bwMode="auto">
            <a:xfrm>
              <a:off x="9453" y="5879"/>
              <a:ext cx="905" cy="900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Oval 37"/>
            <p:cNvSpPr>
              <a:spLocks noChangeArrowheads="1"/>
            </p:cNvSpPr>
            <p:nvPr/>
          </p:nvSpPr>
          <p:spPr bwMode="auto">
            <a:xfrm>
              <a:off x="8798" y="3724"/>
              <a:ext cx="1680" cy="1683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rgbClr val="0070C0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0297" y="2339"/>
              <a:ext cx="769" cy="820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10040" y="2955"/>
              <a:ext cx="1585" cy="1554"/>
            </a:xfrm>
            <a:prstGeom prst="ellipse">
              <a:avLst/>
            </a:prstGeom>
            <a:solidFill>
              <a:srgbClr val="ED9B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20"/>
            <p:cNvSpPr>
              <a:spLocks noChangeArrowheads="1"/>
            </p:cNvSpPr>
            <p:nvPr/>
          </p:nvSpPr>
          <p:spPr bwMode="auto">
            <a:xfrm>
              <a:off x="11403" y="3799"/>
              <a:ext cx="595" cy="598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7503160" y="1538605"/>
            <a:ext cx="1257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Tareas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  <p:bldP spid="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567967" y="2815084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WATCHING</a:t>
            </a:r>
            <a:endParaRPr lang="zh-CN" altLang="en-US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 rot="10800000" flipV="1">
            <a:off x="1115615" y="2432692"/>
            <a:ext cx="3312367" cy="158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Yarn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créate vite &lt;nombre proyecto&gt; --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template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react</a:t>
            </a:r>
            <a:endParaRPr lang="es-E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Cd &lt;nombre proyecto&gt;</a:t>
            </a: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Code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.</a:t>
            </a: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Abrimos terminal: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yarn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  y 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yarn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dev</a:t>
            </a:r>
            <a:endParaRPr lang="es-E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Nos dirigimos a la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url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facilitada por Vite</a:t>
            </a: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s-E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Limpiamos los códigos que no nos interesan	</a:t>
            </a:r>
          </a:p>
        </p:txBody>
      </p:sp>
      <p:sp>
        <p:nvSpPr>
          <p:cNvPr id="5" name="Rectangle 29" descr="Money副本"/>
          <p:cNvSpPr>
            <a:spLocks noChangeArrowheads="1"/>
          </p:cNvSpPr>
          <p:nvPr/>
        </p:nvSpPr>
        <p:spPr bwMode="auto">
          <a:xfrm>
            <a:off x="4860032" y="1274811"/>
            <a:ext cx="3721357" cy="3024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324" t="-8503" r="-5324" b="-8503"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4572000" y="1274811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633934" y="213890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51566" y="373132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 CREAR PROYECTO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7548" y="1593840"/>
            <a:ext cx="1508677" cy="288031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s-E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Crear Proyecto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4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 animBg="1"/>
          <p:bldP spid="6" grpId="0" animBg="1"/>
          <p:bldP spid="10" grpId="0" animBg="1"/>
          <p:bldP spid="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4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 animBg="1"/>
          <p:bldP spid="6" grpId="0" animBg="1"/>
          <p:bldP spid="10" grpId="0" animBg="1"/>
          <p:bldP spid="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BE8E42DD-5B6D-4F90-ED87-EA6AF32178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15615" y="3009773"/>
            <a:ext cx="3312367" cy="43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Visitar la pagina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Boostrap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5</a:t>
            </a: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Instalar en el insex.html el </a:t>
            </a:r>
            <a:r>
              <a:rPr lang="es-E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boostrap</a:t>
            </a:r>
            <a:r>
              <a:rPr lang="es-E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" name="Rectangle 29" descr="Money副本">
            <a:extLst>
              <a:ext uri="{FF2B5EF4-FFF2-40B4-BE49-F238E27FC236}">
                <a16:creationId xmlns:a16="http://schemas.microsoft.com/office/drawing/2014/main" id="{730ED105-CE5E-8757-0BF6-6932FB25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274811"/>
            <a:ext cx="3721357" cy="3024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324" t="-8503" r="-5324" b="-8503"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3">
            <a:extLst>
              <a:ext uri="{FF2B5EF4-FFF2-40B4-BE49-F238E27FC236}">
                <a16:creationId xmlns:a16="http://schemas.microsoft.com/office/drawing/2014/main" id="{15E73CFA-CEFE-F8CF-CA40-C3E458113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274811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CC0EC67-3DC2-514C-D109-2849BF461EA5}"/>
              </a:ext>
            </a:extLst>
          </p:cNvPr>
          <p:cNvSpPr>
            <a:spLocks noEditPoints="1"/>
          </p:cNvSpPr>
          <p:nvPr/>
        </p:nvSpPr>
        <p:spPr bwMode="auto">
          <a:xfrm>
            <a:off x="633934" y="213890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540A1952-FCBD-C828-ABB7-9D7733682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40790CB8-58FF-2E60-273C-D08EBB87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121D56E-1779-D19C-AFF5-84060326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82859B88-5390-0B1E-11D6-CC6D06A4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135AAC-3477-B023-5B46-4FDCF0CE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FF7203BE-B96A-D273-67D7-06630E71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66" y="373132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BOOSTRAP 5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圆角矩形 1">
            <a:extLst>
              <a:ext uri="{FF2B5EF4-FFF2-40B4-BE49-F238E27FC236}">
                <a16:creationId xmlns:a16="http://schemas.microsoft.com/office/drawing/2014/main" id="{A87FB79D-41CC-44A3-810F-6538A996BD99}"/>
              </a:ext>
            </a:extLst>
          </p:cNvPr>
          <p:cNvSpPr/>
          <p:nvPr/>
        </p:nvSpPr>
        <p:spPr>
          <a:xfrm>
            <a:off x="617548" y="1593840"/>
            <a:ext cx="1508677" cy="288031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s-E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BOOSTRAP 5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4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9" grpId="0" animBg="1"/>
          <p:bldP spid="11" grpId="0" animBg="1"/>
          <p:bldP spid="4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4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9" grpId="0" animBg="1"/>
          <p:bldP spid="11" grpId="0" animBg="1"/>
          <p:bldP spid="4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1830387" y="3579068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3" name="Freeform 112"/>
          <p:cNvSpPr/>
          <p:nvPr/>
        </p:nvSpPr>
        <p:spPr bwMode="auto">
          <a:xfrm flipH="1">
            <a:off x="2291334" y="2426940"/>
            <a:ext cx="424468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2638418" y="3915440"/>
            <a:ext cx="151638" cy="115148"/>
            <a:chOff x="4256395" y="1390959"/>
            <a:chExt cx="631210" cy="631208"/>
          </a:xfrm>
        </p:grpSpPr>
        <p:sp>
          <p:nvSpPr>
            <p:cNvPr id="115" name="椭圆 114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直接连接符 118"/>
          <p:cNvCxnSpPr/>
          <p:nvPr/>
        </p:nvCxnSpPr>
        <p:spPr>
          <a:xfrm flipV="1">
            <a:off x="2711062" y="2786980"/>
            <a:ext cx="0" cy="1184856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2304245" y="2445152"/>
            <a:ext cx="39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2" name="Rectangle 66"/>
          <p:cNvSpPr>
            <a:spLocks noChangeArrowheads="1"/>
          </p:cNvSpPr>
          <p:nvPr/>
        </p:nvSpPr>
        <p:spPr bwMode="auto">
          <a:xfrm>
            <a:off x="627277" y="2395031"/>
            <a:ext cx="1580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Eliminar  App.css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1" name="Freeform 112"/>
          <p:cNvSpPr/>
          <p:nvPr/>
        </p:nvSpPr>
        <p:spPr bwMode="auto">
          <a:xfrm>
            <a:off x="3519949" y="1818397"/>
            <a:ext cx="400050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3453758" y="4461540"/>
            <a:ext cx="151638" cy="115148"/>
            <a:chOff x="4256395" y="1390959"/>
            <a:chExt cx="631210" cy="631208"/>
          </a:xfrm>
        </p:grpSpPr>
        <p:sp>
          <p:nvSpPr>
            <p:cNvPr id="133" name="椭圆 132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5" name="直接连接符 134"/>
          <p:cNvCxnSpPr/>
          <p:nvPr/>
        </p:nvCxnSpPr>
        <p:spPr>
          <a:xfrm flipV="1">
            <a:off x="3526402" y="2066900"/>
            <a:ext cx="0" cy="2451038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3513152" y="183660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7" name="Rectangle 66"/>
          <p:cNvSpPr>
            <a:spLocks noChangeArrowheads="1"/>
          </p:cNvSpPr>
          <p:nvPr/>
        </p:nvSpPr>
        <p:spPr bwMode="auto">
          <a:xfrm>
            <a:off x="3545344" y="1669227"/>
            <a:ext cx="15803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Borrar </a:t>
            </a:r>
            <a:r>
              <a:rPr lang="es-ES" altLang="zh-CN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contendio</a:t>
            </a:r>
            <a:r>
              <a:rPr lang="es-E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del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Index.css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1" name="Freeform 112"/>
          <p:cNvSpPr/>
          <p:nvPr/>
        </p:nvSpPr>
        <p:spPr bwMode="auto">
          <a:xfrm flipH="1">
            <a:off x="5476354" y="2714179"/>
            <a:ext cx="424468" cy="404813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152" name="组合 151"/>
          <p:cNvGrpSpPr/>
          <p:nvPr/>
        </p:nvGrpSpPr>
        <p:grpSpPr>
          <a:xfrm>
            <a:off x="5817565" y="4170372"/>
            <a:ext cx="151638" cy="115148"/>
            <a:chOff x="4256395" y="1390959"/>
            <a:chExt cx="631210" cy="631208"/>
          </a:xfrm>
        </p:grpSpPr>
        <p:sp>
          <p:nvSpPr>
            <p:cNvPr id="153" name="椭圆 152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5" name="直接连接符 154"/>
          <p:cNvCxnSpPr/>
          <p:nvPr/>
        </p:nvCxnSpPr>
        <p:spPr>
          <a:xfrm flipV="1">
            <a:off x="5892011" y="2987804"/>
            <a:ext cx="0" cy="1239336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472433" y="2732391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7" name="Rectangle 66"/>
          <p:cNvSpPr>
            <a:spLocks noChangeArrowheads="1"/>
          </p:cNvSpPr>
          <p:nvPr/>
        </p:nvSpPr>
        <p:spPr bwMode="auto">
          <a:xfrm>
            <a:off x="3805947" y="2682270"/>
            <a:ext cx="1580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s-E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Eliminar </a:t>
            </a:r>
            <a:r>
              <a:rPr lang="es-ES" altLang="zh-CN" sz="1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App.jsx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6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LIMPIAR CODIGOS REACT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3599675" y="527795"/>
            <a:ext cx="2339193" cy="49847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s-ES" altLang="zh-CN" sz="1600" dirty="0">
                <a:ln w="6350">
                  <a:noFill/>
                </a:ln>
                <a:solidFill>
                  <a:prstClr val="white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Carpeta </a:t>
            </a:r>
          </a:p>
          <a:p>
            <a:pPr lvl="0" algn="ctr"/>
            <a:r>
              <a:rPr lang="es-ES" altLang="zh-CN" sz="1600" dirty="0" err="1">
                <a:ln w="6350">
                  <a:noFill/>
                </a:ln>
                <a:solidFill>
                  <a:prstClr val="white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src</a:t>
            </a:r>
            <a:endParaRPr lang="zh-CN" altLang="en-US" sz="1600" dirty="0">
              <a:ln w="6350">
                <a:noFill/>
              </a:ln>
              <a:solidFill>
                <a:prstClr val="white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5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5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7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3" grpId="0" animBg="1"/>
          <p:bldP spid="120" grpId="0"/>
          <p:bldP spid="122" grpId="0"/>
          <p:bldP spid="131" grpId="0" animBg="1"/>
          <p:bldP spid="136" grpId="0"/>
          <p:bldP spid="137" grpId="0"/>
          <p:bldP spid="151" grpId="0" animBg="1"/>
          <p:bldP spid="156" grpId="0"/>
          <p:bldP spid="157" grpId="0"/>
          <p:bldP spid="1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5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5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7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3" grpId="0" animBg="1"/>
          <p:bldP spid="120" grpId="0"/>
          <p:bldP spid="122" grpId="0"/>
          <p:bldP spid="131" grpId="0" animBg="1"/>
          <p:bldP spid="136" grpId="0"/>
          <p:bldP spid="137" grpId="0"/>
          <p:bldP spid="151" grpId="0" animBg="1"/>
          <p:bldP spid="156" grpId="0"/>
          <p:bldP spid="157" grpId="0"/>
          <p:bldP spid="16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>
            <a:off x="317567" y="2069346"/>
            <a:ext cx="8646921" cy="789642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01919" y="2188922"/>
            <a:ext cx="85625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="https://cdn.jsdelivr.net/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/bootstrap@5.3.0-alpha3/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/bootstrap.min.css"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integrity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="sha384-KK94CHFLLe+nY2dmCWGMq91rCGa5gtU4mk92HdvYe+M/SXH301p5ILy+dN9+nJOZ"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crossorigin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anonymous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2019319" y="760159"/>
            <a:ext cx="49319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zh-CN" sz="1600" dirty="0">
                <a:solidFill>
                  <a:schemeClr val="bg1"/>
                </a:solidFill>
                <a:highlight>
                  <a:srgbClr val="EA5514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Dentro de la etiqueta HEAD añadimos:</a:t>
            </a:r>
            <a:endParaRPr lang="zh-CN" altLang="en-US" sz="1600" dirty="0">
              <a:solidFill>
                <a:schemeClr val="bg1"/>
              </a:solidFill>
              <a:highlight>
                <a:srgbClr val="EA5514"/>
              </a:highlight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3923928" y="1626495"/>
            <a:ext cx="5613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Añadir BOOSTRAP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Freeform 11">
            <a:extLst>
              <a:ext uri="{FF2B5EF4-FFF2-40B4-BE49-F238E27FC236}">
                <a16:creationId xmlns:a16="http://schemas.microsoft.com/office/drawing/2014/main" id="{52AE98DC-3218-161F-B195-A9CBA6D5C4B0}"/>
              </a:ext>
            </a:extLst>
          </p:cNvPr>
          <p:cNvSpPr/>
          <p:nvPr/>
        </p:nvSpPr>
        <p:spPr bwMode="auto">
          <a:xfrm>
            <a:off x="317567" y="3721994"/>
            <a:ext cx="8646921" cy="789642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30">
            <a:extLst>
              <a:ext uri="{FF2B5EF4-FFF2-40B4-BE49-F238E27FC236}">
                <a16:creationId xmlns:a16="http://schemas.microsoft.com/office/drawing/2014/main" id="{A8C0BF54-0196-FC76-A054-AA5771B2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19" y="3841570"/>
            <a:ext cx="85625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&lt;script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="https://cdn.jsdelivr.net/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/bootstrap@5.3.0-alpha3/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/bootstrap.bundle.min.js"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integrity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="sha384-ENjdO4Dr2bkBIFxQpeoTz1HIcje39Wm4jDKdf19U8gI4ddQ3GYNS7NTKfAdVQSZe"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crossorigin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anonymous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"&gt;&lt;/script&gt;</a:t>
            </a:r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A91FC95F-9AAC-A76E-A21C-D8ED11708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738" y="327423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</a:t>
            </a:r>
            <a:r>
              <a:rPr lang="es-ES" altLang="zh-CN" sz="32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2</a:t>
            </a:r>
            <a:endParaRPr lang="zh-CN" altLang="zh-CN" sz="32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3" grpId="0" bldLvl="0"/>
      <p:bldP spid="27" grpId="0"/>
      <p:bldP spid="31" grpId="0"/>
      <p:bldP spid="31" grpId="1"/>
      <p:bldP spid="2" grpId="0" bldLvl="0" animBg="1"/>
      <p:bldP spid="3" grpId="0" bldLvl="0"/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75477"/>
              </p:ext>
            </p:extLst>
          </p:nvPr>
        </p:nvGraphicFramePr>
        <p:xfrm>
          <a:off x="282965" y="1029735"/>
          <a:ext cx="1936435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940">
                <a:tc>
                  <a:txBody>
                    <a:bodyPr/>
                    <a:lstStyle/>
                    <a:p>
                      <a:r>
                        <a:rPr lang="es-ES" altLang="zh-CN" sz="1000" b="1" kern="1200" dirty="0" err="1">
                          <a:solidFill>
                            <a:srgbClr val="EA551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Home.jsx</a:t>
                      </a:r>
                      <a:endParaRPr lang="es-ES" altLang="zh-CN" sz="1000" b="1" kern="1200" dirty="0">
                        <a:solidFill>
                          <a:srgbClr val="EA551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'./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{Precios} 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'./Precios'</a:t>
                      </a:r>
                    </a:p>
                    <a:p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Carusel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'./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Carusel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'./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b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Home(){</a:t>
                      </a:r>
                      <a:b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Carusel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Carusel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&lt;Precios&gt;&lt;/Precios&gt;</a:t>
                      </a:r>
                    </a:p>
                    <a:p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</a:t>
                      </a:r>
                      <a:r>
                        <a:rPr lang="es-ES" sz="1000" b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000" b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sz="10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375369" y="212172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39120" y="327779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CREACION COMPONENTES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47554CE0-1E60-EDA9-72DC-6DD80748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76082"/>
              </p:ext>
            </p:extLst>
          </p:nvPr>
        </p:nvGraphicFramePr>
        <p:xfrm>
          <a:off x="915987" y="548592"/>
          <a:ext cx="3505767" cy="27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967">
                <a:tc>
                  <a:txBody>
                    <a:bodyPr/>
                    <a:lstStyle/>
                    <a:p>
                      <a:r>
                        <a:rPr lang="es-ES" altLang="zh-CN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En la carpeta SRC creamos la carpeta  “componentes”</a:t>
                      </a:r>
                      <a:endParaRPr lang="zh-CN" altLang="en-US" sz="10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任意多边形 1032">
            <a:extLst>
              <a:ext uri="{FF2B5EF4-FFF2-40B4-BE49-F238E27FC236}">
                <a16:creationId xmlns:a16="http://schemas.microsoft.com/office/drawing/2014/main" id="{25D162A2-DCF7-E161-EDD3-C9749AB0DB37}"/>
              </a:ext>
            </a:extLst>
          </p:cNvPr>
          <p:cNvSpPr/>
          <p:nvPr/>
        </p:nvSpPr>
        <p:spPr>
          <a:xfrm>
            <a:off x="4192613" y="2743310"/>
            <a:ext cx="652130" cy="195261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8">
            <a:extLst>
              <a:ext uri="{FF2B5EF4-FFF2-40B4-BE49-F238E27FC236}">
                <a16:creationId xmlns:a16="http://schemas.microsoft.com/office/drawing/2014/main" id="{50776EE5-039F-53CF-767C-73EA0819E459}"/>
              </a:ext>
            </a:extLst>
          </p:cNvPr>
          <p:cNvSpPr/>
          <p:nvPr/>
        </p:nvSpPr>
        <p:spPr>
          <a:xfrm flipV="1">
            <a:off x="3970870" y="4016775"/>
            <a:ext cx="652130" cy="201178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2799C72-327E-9C41-4667-6E3676B6ED37}"/>
              </a:ext>
            </a:extLst>
          </p:cNvPr>
          <p:cNvSpPr/>
          <p:nvPr/>
        </p:nvSpPr>
        <p:spPr bwMode="auto">
          <a:xfrm>
            <a:off x="5493107" y="3545878"/>
            <a:ext cx="890160" cy="800714"/>
          </a:xfrm>
          <a:custGeom>
            <a:avLst/>
            <a:gdLst>
              <a:gd name="T0" fmla="*/ 161 w 303"/>
              <a:gd name="T1" fmla="*/ 0 h 303"/>
              <a:gd name="T2" fmla="*/ 161 w 303"/>
              <a:gd name="T3" fmla="*/ 0 h 303"/>
              <a:gd name="T4" fmla="*/ 115 w 303"/>
              <a:gd name="T5" fmla="*/ 113 h 303"/>
              <a:gd name="T6" fmla="*/ 112 w 303"/>
              <a:gd name="T7" fmla="*/ 116 h 303"/>
              <a:gd name="T8" fmla="*/ 0 w 303"/>
              <a:gd name="T9" fmla="*/ 161 h 303"/>
              <a:gd name="T10" fmla="*/ 0 w 303"/>
              <a:gd name="T11" fmla="*/ 161 h 303"/>
              <a:gd name="T12" fmla="*/ 0 w 303"/>
              <a:gd name="T13" fmla="*/ 303 h 303"/>
              <a:gd name="T14" fmla="*/ 31 w 303"/>
              <a:gd name="T15" fmla="*/ 303 h 303"/>
              <a:gd name="T16" fmla="*/ 37 w 303"/>
              <a:gd name="T17" fmla="*/ 298 h 303"/>
              <a:gd name="T18" fmla="*/ 56 w 303"/>
              <a:gd name="T19" fmla="*/ 248 h 303"/>
              <a:gd name="T20" fmla="*/ 57 w 303"/>
              <a:gd name="T21" fmla="*/ 248 h 303"/>
              <a:gd name="T22" fmla="*/ 66 w 303"/>
              <a:gd name="T23" fmla="*/ 244 h 303"/>
              <a:gd name="T24" fmla="*/ 77 w 303"/>
              <a:gd name="T25" fmla="*/ 242 h 303"/>
              <a:gd name="T26" fmla="*/ 77 w 303"/>
              <a:gd name="T27" fmla="*/ 242 h 303"/>
              <a:gd name="T28" fmla="*/ 118 w 303"/>
              <a:gd name="T29" fmla="*/ 276 h 303"/>
              <a:gd name="T30" fmla="*/ 127 w 303"/>
              <a:gd name="T31" fmla="*/ 277 h 303"/>
              <a:gd name="T32" fmla="*/ 179 w 303"/>
              <a:gd name="T33" fmla="*/ 246 h 303"/>
              <a:gd name="T34" fmla="*/ 182 w 303"/>
              <a:gd name="T35" fmla="*/ 239 h 303"/>
              <a:gd name="T36" fmla="*/ 173 w 303"/>
              <a:gd name="T37" fmla="*/ 186 h 303"/>
              <a:gd name="T38" fmla="*/ 173 w 303"/>
              <a:gd name="T39" fmla="*/ 186 h 303"/>
              <a:gd name="T40" fmla="*/ 180 w 303"/>
              <a:gd name="T41" fmla="*/ 178 h 303"/>
              <a:gd name="T42" fmla="*/ 186 w 303"/>
              <a:gd name="T43" fmla="*/ 173 h 303"/>
              <a:gd name="T44" fmla="*/ 186 w 303"/>
              <a:gd name="T45" fmla="*/ 173 h 303"/>
              <a:gd name="T46" fmla="*/ 239 w 303"/>
              <a:gd name="T47" fmla="*/ 182 h 303"/>
              <a:gd name="T48" fmla="*/ 240 w 303"/>
              <a:gd name="T49" fmla="*/ 182 h 303"/>
              <a:gd name="T50" fmla="*/ 247 w 303"/>
              <a:gd name="T51" fmla="*/ 179 h 303"/>
              <a:gd name="T52" fmla="*/ 277 w 303"/>
              <a:gd name="T53" fmla="*/ 126 h 303"/>
              <a:gd name="T54" fmla="*/ 276 w 303"/>
              <a:gd name="T55" fmla="*/ 118 h 303"/>
              <a:gd name="T56" fmla="*/ 242 w 303"/>
              <a:gd name="T57" fmla="*/ 77 h 303"/>
              <a:gd name="T58" fmla="*/ 242 w 303"/>
              <a:gd name="T59" fmla="*/ 76 h 303"/>
              <a:gd name="T60" fmla="*/ 245 w 303"/>
              <a:gd name="T61" fmla="*/ 66 h 303"/>
              <a:gd name="T62" fmla="*/ 248 w 303"/>
              <a:gd name="T63" fmla="*/ 56 h 303"/>
              <a:gd name="T64" fmla="*/ 248 w 303"/>
              <a:gd name="T65" fmla="*/ 56 h 303"/>
              <a:gd name="T66" fmla="*/ 298 w 303"/>
              <a:gd name="T67" fmla="*/ 37 h 303"/>
              <a:gd name="T68" fmla="*/ 303 w 303"/>
              <a:gd name="T69" fmla="*/ 30 h 303"/>
              <a:gd name="T70" fmla="*/ 303 w 303"/>
              <a:gd name="T71" fmla="*/ 0 h 303"/>
              <a:gd name="T72" fmla="*/ 161 w 303"/>
              <a:gd name="T73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3" h="303">
                <a:moveTo>
                  <a:pt x="161" y="0"/>
                </a:moveTo>
                <a:cubicBezTo>
                  <a:pt x="161" y="0"/>
                  <a:pt x="161" y="0"/>
                  <a:pt x="161" y="0"/>
                </a:cubicBezTo>
                <a:cubicBezTo>
                  <a:pt x="161" y="42"/>
                  <a:pt x="145" y="83"/>
                  <a:pt x="115" y="113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82" y="145"/>
                  <a:pt x="42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303"/>
                  <a:pt x="0" y="303"/>
                  <a:pt x="0" y="303"/>
                </a:cubicBezTo>
                <a:cubicBezTo>
                  <a:pt x="31" y="303"/>
                  <a:pt x="31" y="303"/>
                  <a:pt x="31" y="303"/>
                </a:cubicBezTo>
                <a:cubicBezTo>
                  <a:pt x="33" y="303"/>
                  <a:pt x="36" y="301"/>
                  <a:pt x="37" y="298"/>
                </a:cubicBezTo>
                <a:cubicBezTo>
                  <a:pt x="56" y="248"/>
                  <a:pt x="56" y="248"/>
                  <a:pt x="56" y="248"/>
                </a:cubicBezTo>
                <a:cubicBezTo>
                  <a:pt x="56" y="248"/>
                  <a:pt x="56" y="248"/>
                  <a:pt x="57" y="248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77" y="242"/>
                  <a:pt x="77" y="242"/>
                  <a:pt x="77" y="242"/>
                </a:cubicBezTo>
                <a:cubicBezTo>
                  <a:pt x="77" y="242"/>
                  <a:pt x="77" y="242"/>
                  <a:pt x="77" y="242"/>
                </a:cubicBezTo>
                <a:cubicBezTo>
                  <a:pt x="118" y="276"/>
                  <a:pt x="118" y="276"/>
                  <a:pt x="118" y="276"/>
                </a:cubicBezTo>
                <a:cubicBezTo>
                  <a:pt x="121" y="278"/>
                  <a:pt x="124" y="278"/>
                  <a:pt x="127" y="277"/>
                </a:cubicBezTo>
                <a:cubicBezTo>
                  <a:pt x="179" y="246"/>
                  <a:pt x="179" y="246"/>
                  <a:pt x="179" y="246"/>
                </a:cubicBezTo>
                <a:cubicBezTo>
                  <a:pt x="181" y="245"/>
                  <a:pt x="183" y="242"/>
                  <a:pt x="182" y="239"/>
                </a:cubicBezTo>
                <a:cubicBezTo>
                  <a:pt x="173" y="186"/>
                  <a:pt x="173" y="186"/>
                  <a:pt x="173" y="186"/>
                </a:cubicBezTo>
                <a:cubicBezTo>
                  <a:pt x="173" y="186"/>
                  <a:pt x="173" y="186"/>
                  <a:pt x="173" y="186"/>
                </a:cubicBezTo>
                <a:cubicBezTo>
                  <a:pt x="180" y="178"/>
                  <a:pt x="180" y="178"/>
                  <a:pt x="180" y="178"/>
                </a:cubicBezTo>
                <a:cubicBezTo>
                  <a:pt x="186" y="173"/>
                  <a:pt x="186" y="173"/>
                  <a:pt x="186" y="173"/>
                </a:cubicBezTo>
                <a:cubicBezTo>
                  <a:pt x="186" y="173"/>
                  <a:pt x="186" y="173"/>
                  <a:pt x="186" y="173"/>
                </a:cubicBezTo>
                <a:cubicBezTo>
                  <a:pt x="239" y="182"/>
                  <a:pt x="239" y="182"/>
                  <a:pt x="239" y="182"/>
                </a:cubicBezTo>
                <a:cubicBezTo>
                  <a:pt x="240" y="182"/>
                  <a:pt x="240" y="182"/>
                  <a:pt x="240" y="182"/>
                </a:cubicBezTo>
                <a:cubicBezTo>
                  <a:pt x="243" y="182"/>
                  <a:pt x="245" y="181"/>
                  <a:pt x="247" y="179"/>
                </a:cubicBezTo>
                <a:cubicBezTo>
                  <a:pt x="277" y="126"/>
                  <a:pt x="277" y="126"/>
                  <a:pt x="277" y="126"/>
                </a:cubicBezTo>
                <a:cubicBezTo>
                  <a:pt x="279" y="124"/>
                  <a:pt x="278" y="120"/>
                  <a:pt x="276" y="118"/>
                </a:cubicBezTo>
                <a:cubicBezTo>
                  <a:pt x="242" y="77"/>
                  <a:pt x="242" y="77"/>
                  <a:pt x="242" y="77"/>
                </a:cubicBezTo>
                <a:cubicBezTo>
                  <a:pt x="242" y="77"/>
                  <a:pt x="242" y="76"/>
                  <a:pt x="242" y="76"/>
                </a:cubicBezTo>
                <a:cubicBezTo>
                  <a:pt x="245" y="66"/>
                  <a:pt x="245" y="66"/>
                  <a:pt x="245" y="66"/>
                </a:cubicBezTo>
                <a:cubicBezTo>
                  <a:pt x="248" y="56"/>
                  <a:pt x="248" y="56"/>
                  <a:pt x="248" y="56"/>
                </a:cubicBezTo>
                <a:cubicBezTo>
                  <a:pt x="248" y="56"/>
                  <a:pt x="248" y="56"/>
                  <a:pt x="248" y="56"/>
                </a:cubicBezTo>
                <a:cubicBezTo>
                  <a:pt x="298" y="37"/>
                  <a:pt x="298" y="37"/>
                  <a:pt x="298" y="37"/>
                </a:cubicBezTo>
                <a:cubicBezTo>
                  <a:pt x="301" y="36"/>
                  <a:pt x="303" y="33"/>
                  <a:pt x="303" y="30"/>
                </a:cubicBezTo>
                <a:cubicBezTo>
                  <a:pt x="303" y="0"/>
                  <a:pt x="303" y="0"/>
                  <a:pt x="303" y="0"/>
                </a:cubicBezTo>
                <a:lnTo>
                  <a:pt x="161" y="0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32">
            <a:extLst>
              <a:ext uri="{FF2B5EF4-FFF2-40B4-BE49-F238E27FC236}">
                <a16:creationId xmlns:a16="http://schemas.microsoft.com/office/drawing/2014/main" id="{415A6C4C-AF8B-55D7-DBD3-30583DAC1588}"/>
              </a:ext>
            </a:extLst>
          </p:cNvPr>
          <p:cNvSpPr/>
          <p:nvPr/>
        </p:nvSpPr>
        <p:spPr bwMode="auto">
          <a:xfrm>
            <a:off x="4561300" y="3545878"/>
            <a:ext cx="890160" cy="800714"/>
          </a:xfrm>
          <a:custGeom>
            <a:avLst/>
            <a:gdLst>
              <a:gd name="T0" fmla="*/ 190 w 303"/>
              <a:gd name="T1" fmla="*/ 115 h 303"/>
              <a:gd name="T2" fmla="*/ 187 w 303"/>
              <a:gd name="T3" fmla="*/ 111 h 303"/>
              <a:gd name="T4" fmla="*/ 142 w 303"/>
              <a:gd name="T5" fmla="*/ 0 h 303"/>
              <a:gd name="T6" fmla="*/ 142 w 303"/>
              <a:gd name="T7" fmla="*/ 0 h 303"/>
              <a:gd name="T8" fmla="*/ 0 w 303"/>
              <a:gd name="T9" fmla="*/ 0 h 303"/>
              <a:gd name="T10" fmla="*/ 0 w 303"/>
              <a:gd name="T11" fmla="*/ 30 h 303"/>
              <a:gd name="T12" fmla="*/ 5 w 303"/>
              <a:gd name="T13" fmla="*/ 37 h 303"/>
              <a:gd name="T14" fmla="*/ 55 w 303"/>
              <a:gd name="T15" fmla="*/ 56 h 303"/>
              <a:gd name="T16" fmla="*/ 56 w 303"/>
              <a:gd name="T17" fmla="*/ 56 h 303"/>
              <a:gd name="T18" fmla="*/ 59 w 303"/>
              <a:gd name="T19" fmla="*/ 66 h 303"/>
              <a:gd name="T20" fmla="*/ 61 w 303"/>
              <a:gd name="T21" fmla="*/ 76 h 303"/>
              <a:gd name="T22" fmla="*/ 61 w 303"/>
              <a:gd name="T23" fmla="*/ 77 h 303"/>
              <a:gd name="T24" fmla="*/ 27 w 303"/>
              <a:gd name="T25" fmla="*/ 118 h 303"/>
              <a:gd name="T26" fmla="*/ 26 w 303"/>
              <a:gd name="T27" fmla="*/ 126 h 303"/>
              <a:gd name="T28" fmla="*/ 57 w 303"/>
              <a:gd name="T29" fmla="*/ 179 h 303"/>
              <a:gd name="T30" fmla="*/ 63 w 303"/>
              <a:gd name="T31" fmla="*/ 182 h 303"/>
              <a:gd name="T32" fmla="*/ 117 w 303"/>
              <a:gd name="T33" fmla="*/ 173 h 303"/>
              <a:gd name="T34" fmla="*/ 117 w 303"/>
              <a:gd name="T35" fmla="*/ 173 h 303"/>
              <a:gd name="T36" fmla="*/ 118 w 303"/>
              <a:gd name="T37" fmla="*/ 173 h 303"/>
              <a:gd name="T38" fmla="*/ 126 w 303"/>
              <a:gd name="T39" fmla="*/ 180 h 303"/>
              <a:gd name="T40" fmla="*/ 130 w 303"/>
              <a:gd name="T41" fmla="*/ 186 h 303"/>
              <a:gd name="T42" fmla="*/ 131 w 303"/>
              <a:gd name="T43" fmla="*/ 186 h 303"/>
              <a:gd name="T44" fmla="*/ 122 w 303"/>
              <a:gd name="T45" fmla="*/ 239 h 303"/>
              <a:gd name="T46" fmla="*/ 125 w 303"/>
              <a:gd name="T47" fmla="*/ 246 h 303"/>
              <a:gd name="T48" fmla="*/ 177 w 303"/>
              <a:gd name="T49" fmla="*/ 277 h 303"/>
              <a:gd name="T50" fmla="*/ 180 w 303"/>
              <a:gd name="T51" fmla="*/ 278 h 303"/>
              <a:gd name="T52" fmla="*/ 185 w 303"/>
              <a:gd name="T53" fmla="*/ 276 h 303"/>
              <a:gd name="T54" fmla="*/ 226 w 303"/>
              <a:gd name="T55" fmla="*/ 243 h 303"/>
              <a:gd name="T56" fmla="*/ 227 w 303"/>
              <a:gd name="T57" fmla="*/ 242 h 303"/>
              <a:gd name="T58" fmla="*/ 227 w 303"/>
              <a:gd name="T59" fmla="*/ 242 h 303"/>
              <a:gd name="T60" fmla="*/ 237 w 303"/>
              <a:gd name="T61" fmla="*/ 244 h 303"/>
              <a:gd name="T62" fmla="*/ 247 w 303"/>
              <a:gd name="T63" fmla="*/ 248 h 303"/>
              <a:gd name="T64" fmla="*/ 248 w 303"/>
              <a:gd name="T65" fmla="*/ 248 h 303"/>
              <a:gd name="T66" fmla="*/ 248 w 303"/>
              <a:gd name="T67" fmla="*/ 248 h 303"/>
              <a:gd name="T68" fmla="*/ 266 w 303"/>
              <a:gd name="T69" fmla="*/ 298 h 303"/>
              <a:gd name="T70" fmla="*/ 273 w 303"/>
              <a:gd name="T71" fmla="*/ 303 h 303"/>
              <a:gd name="T72" fmla="*/ 303 w 303"/>
              <a:gd name="T73" fmla="*/ 303 h 303"/>
              <a:gd name="T74" fmla="*/ 303 w 303"/>
              <a:gd name="T75" fmla="*/ 161 h 303"/>
              <a:gd name="T76" fmla="*/ 190 w 303"/>
              <a:gd name="T77" fmla="*/ 11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3" h="303">
                <a:moveTo>
                  <a:pt x="190" y="115"/>
                </a:moveTo>
                <a:cubicBezTo>
                  <a:pt x="187" y="111"/>
                  <a:pt x="187" y="111"/>
                  <a:pt x="187" y="111"/>
                </a:cubicBezTo>
                <a:cubicBezTo>
                  <a:pt x="158" y="81"/>
                  <a:pt x="142" y="42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3"/>
                  <a:pt x="2" y="36"/>
                  <a:pt x="5" y="37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6"/>
                  <a:pt x="56" y="56"/>
                </a:cubicBezTo>
                <a:cubicBezTo>
                  <a:pt x="59" y="66"/>
                  <a:pt x="59" y="66"/>
                  <a:pt x="59" y="66"/>
                </a:cubicBezTo>
                <a:cubicBezTo>
                  <a:pt x="61" y="76"/>
                  <a:pt x="61" y="76"/>
                  <a:pt x="61" y="76"/>
                </a:cubicBezTo>
                <a:cubicBezTo>
                  <a:pt x="61" y="76"/>
                  <a:pt x="61" y="77"/>
                  <a:pt x="61" y="77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5" y="120"/>
                  <a:pt x="25" y="124"/>
                  <a:pt x="26" y="126"/>
                </a:cubicBezTo>
                <a:cubicBezTo>
                  <a:pt x="57" y="179"/>
                  <a:pt x="57" y="179"/>
                  <a:pt x="57" y="179"/>
                </a:cubicBezTo>
                <a:cubicBezTo>
                  <a:pt x="58" y="181"/>
                  <a:pt x="60" y="182"/>
                  <a:pt x="63" y="182"/>
                </a:cubicBezTo>
                <a:cubicBezTo>
                  <a:pt x="117" y="173"/>
                  <a:pt x="117" y="173"/>
                  <a:pt x="117" y="173"/>
                </a:cubicBezTo>
                <a:cubicBezTo>
                  <a:pt x="117" y="173"/>
                  <a:pt x="117" y="173"/>
                  <a:pt x="117" y="173"/>
                </a:cubicBezTo>
                <a:cubicBezTo>
                  <a:pt x="117" y="173"/>
                  <a:pt x="117" y="173"/>
                  <a:pt x="118" y="173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30" y="186"/>
                  <a:pt x="130" y="186"/>
                  <a:pt x="130" y="186"/>
                </a:cubicBezTo>
                <a:cubicBezTo>
                  <a:pt x="131" y="186"/>
                  <a:pt x="131" y="186"/>
                  <a:pt x="131" y="186"/>
                </a:cubicBezTo>
                <a:cubicBezTo>
                  <a:pt x="122" y="239"/>
                  <a:pt x="122" y="239"/>
                  <a:pt x="122" y="239"/>
                </a:cubicBezTo>
                <a:cubicBezTo>
                  <a:pt x="121" y="242"/>
                  <a:pt x="122" y="245"/>
                  <a:pt x="125" y="246"/>
                </a:cubicBezTo>
                <a:cubicBezTo>
                  <a:pt x="177" y="277"/>
                  <a:pt x="177" y="277"/>
                  <a:pt x="177" y="277"/>
                </a:cubicBezTo>
                <a:cubicBezTo>
                  <a:pt x="178" y="277"/>
                  <a:pt x="179" y="278"/>
                  <a:pt x="180" y="278"/>
                </a:cubicBezTo>
                <a:cubicBezTo>
                  <a:pt x="181" y="278"/>
                  <a:pt x="183" y="278"/>
                  <a:pt x="185" y="276"/>
                </a:cubicBezTo>
                <a:cubicBezTo>
                  <a:pt x="226" y="243"/>
                  <a:pt x="226" y="243"/>
                  <a:pt x="226" y="243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37" y="244"/>
                  <a:pt x="237" y="244"/>
                  <a:pt x="237" y="244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248" y="248"/>
                  <a:pt x="248" y="248"/>
                  <a:pt x="248" y="248"/>
                </a:cubicBezTo>
                <a:cubicBezTo>
                  <a:pt x="248" y="248"/>
                  <a:pt x="248" y="248"/>
                  <a:pt x="248" y="248"/>
                </a:cubicBezTo>
                <a:cubicBezTo>
                  <a:pt x="266" y="298"/>
                  <a:pt x="266" y="298"/>
                  <a:pt x="266" y="298"/>
                </a:cubicBezTo>
                <a:cubicBezTo>
                  <a:pt x="267" y="301"/>
                  <a:pt x="270" y="303"/>
                  <a:pt x="273" y="303"/>
                </a:cubicBezTo>
                <a:cubicBezTo>
                  <a:pt x="303" y="303"/>
                  <a:pt x="303" y="303"/>
                  <a:pt x="303" y="303"/>
                </a:cubicBezTo>
                <a:cubicBezTo>
                  <a:pt x="303" y="161"/>
                  <a:pt x="303" y="161"/>
                  <a:pt x="303" y="161"/>
                </a:cubicBezTo>
                <a:cubicBezTo>
                  <a:pt x="261" y="161"/>
                  <a:pt x="221" y="145"/>
                  <a:pt x="190" y="115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58C8B77D-63C7-0C46-EE77-33DFC61C1A31}"/>
              </a:ext>
            </a:extLst>
          </p:cNvPr>
          <p:cNvSpPr/>
          <p:nvPr/>
        </p:nvSpPr>
        <p:spPr bwMode="auto">
          <a:xfrm>
            <a:off x="4561300" y="2707704"/>
            <a:ext cx="890160" cy="800714"/>
          </a:xfrm>
          <a:custGeom>
            <a:avLst/>
            <a:gdLst>
              <a:gd name="T0" fmla="*/ 188 w 303"/>
              <a:gd name="T1" fmla="*/ 190 h 303"/>
              <a:gd name="T2" fmla="*/ 192 w 303"/>
              <a:gd name="T3" fmla="*/ 186 h 303"/>
              <a:gd name="T4" fmla="*/ 192 w 303"/>
              <a:gd name="T5" fmla="*/ 186 h 303"/>
              <a:gd name="T6" fmla="*/ 303 w 303"/>
              <a:gd name="T7" fmla="*/ 142 h 303"/>
              <a:gd name="T8" fmla="*/ 303 w 303"/>
              <a:gd name="T9" fmla="*/ 142 h 303"/>
              <a:gd name="T10" fmla="*/ 303 w 303"/>
              <a:gd name="T11" fmla="*/ 0 h 303"/>
              <a:gd name="T12" fmla="*/ 273 w 303"/>
              <a:gd name="T13" fmla="*/ 0 h 303"/>
              <a:gd name="T14" fmla="*/ 266 w 303"/>
              <a:gd name="T15" fmla="*/ 5 h 303"/>
              <a:gd name="T16" fmla="*/ 247 w 303"/>
              <a:gd name="T17" fmla="*/ 55 h 303"/>
              <a:gd name="T18" fmla="*/ 247 w 303"/>
              <a:gd name="T19" fmla="*/ 55 h 303"/>
              <a:gd name="T20" fmla="*/ 237 w 303"/>
              <a:gd name="T21" fmla="*/ 58 h 303"/>
              <a:gd name="T22" fmla="*/ 227 w 303"/>
              <a:gd name="T23" fmla="*/ 61 h 303"/>
              <a:gd name="T24" fmla="*/ 226 w 303"/>
              <a:gd name="T25" fmla="*/ 61 h 303"/>
              <a:gd name="T26" fmla="*/ 185 w 303"/>
              <a:gd name="T27" fmla="*/ 27 h 303"/>
              <a:gd name="T28" fmla="*/ 176 w 303"/>
              <a:gd name="T29" fmla="*/ 26 h 303"/>
              <a:gd name="T30" fmla="*/ 124 w 303"/>
              <a:gd name="T31" fmla="*/ 56 h 303"/>
              <a:gd name="T32" fmla="*/ 121 w 303"/>
              <a:gd name="T33" fmla="*/ 64 h 303"/>
              <a:gd name="T34" fmla="*/ 130 w 303"/>
              <a:gd name="T35" fmla="*/ 117 h 303"/>
              <a:gd name="T36" fmla="*/ 130 w 303"/>
              <a:gd name="T37" fmla="*/ 117 h 303"/>
              <a:gd name="T38" fmla="*/ 122 w 303"/>
              <a:gd name="T39" fmla="*/ 126 h 303"/>
              <a:gd name="T40" fmla="*/ 118 w 303"/>
              <a:gd name="T41" fmla="*/ 130 h 303"/>
              <a:gd name="T42" fmla="*/ 117 w 303"/>
              <a:gd name="T43" fmla="*/ 130 h 303"/>
              <a:gd name="T44" fmla="*/ 64 w 303"/>
              <a:gd name="T45" fmla="*/ 121 h 303"/>
              <a:gd name="T46" fmla="*/ 63 w 303"/>
              <a:gd name="T47" fmla="*/ 121 h 303"/>
              <a:gd name="T48" fmla="*/ 57 w 303"/>
              <a:gd name="T49" fmla="*/ 125 h 303"/>
              <a:gd name="T50" fmla="*/ 26 w 303"/>
              <a:gd name="T51" fmla="*/ 177 h 303"/>
              <a:gd name="T52" fmla="*/ 27 w 303"/>
              <a:gd name="T53" fmla="*/ 185 h 303"/>
              <a:gd name="T54" fmla="*/ 61 w 303"/>
              <a:gd name="T55" fmla="*/ 226 h 303"/>
              <a:gd name="T56" fmla="*/ 61 w 303"/>
              <a:gd name="T57" fmla="*/ 227 h 303"/>
              <a:gd name="T58" fmla="*/ 59 w 303"/>
              <a:gd name="T59" fmla="*/ 237 h 303"/>
              <a:gd name="T60" fmla="*/ 56 w 303"/>
              <a:gd name="T61" fmla="*/ 247 h 303"/>
              <a:gd name="T62" fmla="*/ 55 w 303"/>
              <a:gd name="T63" fmla="*/ 247 h 303"/>
              <a:gd name="T64" fmla="*/ 5 w 303"/>
              <a:gd name="T65" fmla="*/ 266 h 303"/>
              <a:gd name="T66" fmla="*/ 0 w 303"/>
              <a:gd name="T67" fmla="*/ 273 h 303"/>
              <a:gd name="T68" fmla="*/ 0 w 303"/>
              <a:gd name="T69" fmla="*/ 303 h 303"/>
              <a:gd name="T70" fmla="*/ 142 w 303"/>
              <a:gd name="T71" fmla="*/ 303 h 303"/>
              <a:gd name="T72" fmla="*/ 188 w 303"/>
              <a:gd name="T73" fmla="*/ 19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3" h="303">
                <a:moveTo>
                  <a:pt x="188" y="190"/>
                </a:moveTo>
                <a:cubicBezTo>
                  <a:pt x="192" y="186"/>
                  <a:pt x="192" y="186"/>
                  <a:pt x="192" y="186"/>
                </a:cubicBezTo>
                <a:cubicBezTo>
                  <a:pt x="192" y="186"/>
                  <a:pt x="192" y="186"/>
                  <a:pt x="192" y="186"/>
                </a:cubicBezTo>
                <a:cubicBezTo>
                  <a:pt x="222" y="157"/>
                  <a:pt x="262" y="142"/>
                  <a:pt x="303" y="142"/>
                </a:cubicBezTo>
                <a:cubicBezTo>
                  <a:pt x="303" y="142"/>
                  <a:pt x="303" y="142"/>
                  <a:pt x="303" y="142"/>
                </a:cubicBezTo>
                <a:cubicBezTo>
                  <a:pt x="303" y="0"/>
                  <a:pt x="303" y="0"/>
                  <a:pt x="303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70" y="0"/>
                  <a:pt x="267" y="2"/>
                  <a:pt x="266" y="5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27" y="61"/>
                  <a:pt x="227" y="61"/>
                  <a:pt x="227" y="61"/>
                </a:cubicBezTo>
                <a:cubicBezTo>
                  <a:pt x="227" y="61"/>
                  <a:pt x="226" y="61"/>
                  <a:pt x="226" y="61"/>
                </a:cubicBezTo>
                <a:cubicBezTo>
                  <a:pt x="185" y="27"/>
                  <a:pt x="185" y="27"/>
                  <a:pt x="185" y="27"/>
                </a:cubicBezTo>
                <a:cubicBezTo>
                  <a:pt x="183" y="25"/>
                  <a:pt x="179" y="24"/>
                  <a:pt x="176" y="2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2" y="58"/>
                  <a:pt x="120" y="61"/>
                  <a:pt x="121" y="64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18" y="130"/>
                  <a:pt x="118" y="130"/>
                  <a:pt x="118" y="130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0" y="121"/>
                  <a:pt x="58" y="122"/>
                  <a:pt x="57" y="125"/>
                </a:cubicBezTo>
                <a:cubicBezTo>
                  <a:pt x="26" y="177"/>
                  <a:pt x="26" y="177"/>
                  <a:pt x="26" y="177"/>
                </a:cubicBezTo>
                <a:cubicBezTo>
                  <a:pt x="25" y="179"/>
                  <a:pt x="25" y="183"/>
                  <a:pt x="27" y="18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37"/>
                  <a:pt x="59" y="237"/>
                  <a:pt x="59" y="237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55" y="247"/>
                  <a:pt x="55" y="247"/>
                  <a:pt x="55" y="247"/>
                </a:cubicBezTo>
                <a:cubicBezTo>
                  <a:pt x="5" y="266"/>
                  <a:pt x="5" y="266"/>
                  <a:pt x="5" y="266"/>
                </a:cubicBezTo>
                <a:cubicBezTo>
                  <a:pt x="2" y="267"/>
                  <a:pt x="0" y="270"/>
                  <a:pt x="0" y="273"/>
                </a:cubicBezTo>
                <a:cubicBezTo>
                  <a:pt x="0" y="303"/>
                  <a:pt x="0" y="303"/>
                  <a:pt x="0" y="303"/>
                </a:cubicBezTo>
                <a:cubicBezTo>
                  <a:pt x="142" y="303"/>
                  <a:pt x="142" y="303"/>
                  <a:pt x="142" y="303"/>
                </a:cubicBezTo>
                <a:cubicBezTo>
                  <a:pt x="142" y="260"/>
                  <a:pt x="158" y="220"/>
                  <a:pt x="188" y="190"/>
                </a:cubicBezTo>
                <a:close/>
              </a:path>
            </a:pathLst>
          </a:custGeom>
          <a:solidFill>
            <a:srgbClr val="EA551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gradFill flip="none" rotWithShape="1">
                <a:gsLst>
                  <a:gs pos="73000">
                    <a:srgbClr val="00C373"/>
                  </a:gs>
                  <a:gs pos="88000">
                    <a:srgbClr val="08ECDB"/>
                  </a:gs>
                  <a:gs pos="29000">
                    <a:srgbClr val="00C373"/>
                  </a:gs>
                  <a:gs pos="72000">
                    <a:srgbClr val="08ECDB"/>
                  </a:gs>
                </a:gsLst>
                <a:lin ang="1200000" scaled="0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Freeform 34">
            <a:extLst>
              <a:ext uri="{FF2B5EF4-FFF2-40B4-BE49-F238E27FC236}">
                <a16:creationId xmlns:a16="http://schemas.microsoft.com/office/drawing/2014/main" id="{FD60DF57-DFF8-A895-D663-0F09B0387EE6}"/>
              </a:ext>
            </a:extLst>
          </p:cNvPr>
          <p:cNvSpPr/>
          <p:nvPr/>
        </p:nvSpPr>
        <p:spPr bwMode="auto">
          <a:xfrm>
            <a:off x="5493107" y="2707704"/>
            <a:ext cx="890160" cy="800714"/>
          </a:xfrm>
          <a:custGeom>
            <a:avLst/>
            <a:gdLst>
              <a:gd name="T0" fmla="*/ 113 w 303"/>
              <a:gd name="T1" fmla="*/ 188 h 303"/>
              <a:gd name="T2" fmla="*/ 114 w 303"/>
              <a:gd name="T3" fmla="*/ 189 h 303"/>
              <a:gd name="T4" fmla="*/ 116 w 303"/>
              <a:gd name="T5" fmla="*/ 191 h 303"/>
              <a:gd name="T6" fmla="*/ 161 w 303"/>
              <a:gd name="T7" fmla="*/ 303 h 303"/>
              <a:gd name="T8" fmla="*/ 303 w 303"/>
              <a:gd name="T9" fmla="*/ 303 h 303"/>
              <a:gd name="T10" fmla="*/ 303 w 303"/>
              <a:gd name="T11" fmla="*/ 273 h 303"/>
              <a:gd name="T12" fmla="*/ 298 w 303"/>
              <a:gd name="T13" fmla="*/ 266 h 303"/>
              <a:gd name="T14" fmla="*/ 248 w 303"/>
              <a:gd name="T15" fmla="*/ 247 h 303"/>
              <a:gd name="T16" fmla="*/ 248 w 303"/>
              <a:gd name="T17" fmla="*/ 247 h 303"/>
              <a:gd name="T18" fmla="*/ 245 w 303"/>
              <a:gd name="T19" fmla="*/ 237 h 303"/>
              <a:gd name="T20" fmla="*/ 242 w 303"/>
              <a:gd name="T21" fmla="*/ 227 h 303"/>
              <a:gd name="T22" fmla="*/ 242 w 303"/>
              <a:gd name="T23" fmla="*/ 226 h 303"/>
              <a:gd name="T24" fmla="*/ 276 w 303"/>
              <a:gd name="T25" fmla="*/ 185 h 303"/>
              <a:gd name="T26" fmla="*/ 277 w 303"/>
              <a:gd name="T27" fmla="*/ 177 h 303"/>
              <a:gd name="T28" fmla="*/ 247 w 303"/>
              <a:gd name="T29" fmla="*/ 125 h 303"/>
              <a:gd name="T30" fmla="*/ 240 w 303"/>
              <a:gd name="T31" fmla="*/ 121 h 303"/>
              <a:gd name="T32" fmla="*/ 186 w 303"/>
              <a:gd name="T33" fmla="*/ 130 h 303"/>
              <a:gd name="T34" fmla="*/ 186 w 303"/>
              <a:gd name="T35" fmla="*/ 130 h 303"/>
              <a:gd name="T36" fmla="*/ 179 w 303"/>
              <a:gd name="T37" fmla="*/ 124 h 303"/>
              <a:gd name="T38" fmla="*/ 173 w 303"/>
              <a:gd name="T39" fmla="*/ 117 h 303"/>
              <a:gd name="T40" fmla="*/ 173 w 303"/>
              <a:gd name="T41" fmla="*/ 117 h 303"/>
              <a:gd name="T42" fmla="*/ 173 w 303"/>
              <a:gd name="T43" fmla="*/ 117 h 303"/>
              <a:gd name="T44" fmla="*/ 182 w 303"/>
              <a:gd name="T45" fmla="*/ 64 h 303"/>
              <a:gd name="T46" fmla="*/ 178 w 303"/>
              <a:gd name="T47" fmla="*/ 56 h 303"/>
              <a:gd name="T48" fmla="*/ 126 w 303"/>
              <a:gd name="T49" fmla="*/ 26 h 303"/>
              <a:gd name="T50" fmla="*/ 123 w 303"/>
              <a:gd name="T51" fmla="*/ 25 h 303"/>
              <a:gd name="T52" fmla="*/ 118 w 303"/>
              <a:gd name="T53" fmla="*/ 27 h 303"/>
              <a:gd name="T54" fmla="*/ 77 w 303"/>
              <a:gd name="T55" fmla="*/ 60 h 303"/>
              <a:gd name="T56" fmla="*/ 77 w 303"/>
              <a:gd name="T57" fmla="*/ 61 h 303"/>
              <a:gd name="T58" fmla="*/ 76 w 303"/>
              <a:gd name="T59" fmla="*/ 61 h 303"/>
              <a:gd name="T60" fmla="*/ 66 w 303"/>
              <a:gd name="T61" fmla="*/ 58 h 303"/>
              <a:gd name="T62" fmla="*/ 56 w 303"/>
              <a:gd name="T63" fmla="*/ 55 h 303"/>
              <a:gd name="T64" fmla="*/ 56 w 303"/>
              <a:gd name="T65" fmla="*/ 55 h 303"/>
              <a:gd name="T66" fmla="*/ 37 w 303"/>
              <a:gd name="T67" fmla="*/ 5 h 303"/>
              <a:gd name="T68" fmla="*/ 30 w 303"/>
              <a:gd name="T69" fmla="*/ 0 h 303"/>
              <a:gd name="T70" fmla="*/ 0 w 303"/>
              <a:gd name="T71" fmla="*/ 0 h 303"/>
              <a:gd name="T72" fmla="*/ 0 w 303"/>
              <a:gd name="T73" fmla="*/ 142 h 303"/>
              <a:gd name="T74" fmla="*/ 113 w 303"/>
              <a:gd name="T75" fmla="*/ 18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3" h="303">
                <a:moveTo>
                  <a:pt x="113" y="188"/>
                </a:moveTo>
                <a:cubicBezTo>
                  <a:pt x="114" y="189"/>
                  <a:pt x="114" y="189"/>
                  <a:pt x="114" y="189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45" y="221"/>
                  <a:pt x="161" y="261"/>
                  <a:pt x="161" y="303"/>
                </a:cubicBezTo>
                <a:cubicBezTo>
                  <a:pt x="303" y="303"/>
                  <a:pt x="303" y="303"/>
                  <a:pt x="303" y="303"/>
                </a:cubicBezTo>
                <a:cubicBezTo>
                  <a:pt x="303" y="273"/>
                  <a:pt x="303" y="273"/>
                  <a:pt x="303" y="273"/>
                </a:cubicBezTo>
                <a:cubicBezTo>
                  <a:pt x="303" y="270"/>
                  <a:pt x="301" y="267"/>
                  <a:pt x="298" y="266"/>
                </a:cubicBezTo>
                <a:cubicBezTo>
                  <a:pt x="248" y="247"/>
                  <a:pt x="248" y="247"/>
                  <a:pt x="248" y="247"/>
                </a:cubicBezTo>
                <a:cubicBezTo>
                  <a:pt x="248" y="247"/>
                  <a:pt x="248" y="247"/>
                  <a:pt x="248" y="247"/>
                </a:cubicBezTo>
                <a:cubicBezTo>
                  <a:pt x="245" y="237"/>
                  <a:pt x="245" y="237"/>
                  <a:pt x="245" y="237"/>
                </a:cubicBezTo>
                <a:cubicBezTo>
                  <a:pt x="242" y="227"/>
                  <a:pt x="242" y="227"/>
                  <a:pt x="242" y="227"/>
                </a:cubicBezTo>
                <a:cubicBezTo>
                  <a:pt x="242" y="227"/>
                  <a:pt x="242" y="226"/>
                  <a:pt x="242" y="226"/>
                </a:cubicBezTo>
                <a:cubicBezTo>
                  <a:pt x="276" y="185"/>
                  <a:pt x="276" y="185"/>
                  <a:pt x="276" y="185"/>
                </a:cubicBezTo>
                <a:cubicBezTo>
                  <a:pt x="278" y="183"/>
                  <a:pt x="279" y="179"/>
                  <a:pt x="277" y="177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5" y="122"/>
                  <a:pt x="243" y="121"/>
                  <a:pt x="240" y="121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79" y="124"/>
                  <a:pt x="179" y="124"/>
                  <a:pt x="179" y="124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82" y="61"/>
                  <a:pt x="181" y="58"/>
                  <a:pt x="178" y="5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5" y="25"/>
                  <a:pt x="124" y="25"/>
                  <a:pt x="123" y="25"/>
                </a:cubicBezTo>
                <a:cubicBezTo>
                  <a:pt x="122" y="25"/>
                  <a:pt x="120" y="25"/>
                  <a:pt x="118" y="27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1"/>
                  <a:pt x="77" y="61"/>
                  <a:pt x="77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66" y="58"/>
                  <a:pt x="66" y="58"/>
                  <a:pt x="66" y="58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37" y="5"/>
                  <a:pt x="37" y="5"/>
                  <a:pt x="37" y="5"/>
                </a:cubicBezTo>
                <a:cubicBezTo>
                  <a:pt x="36" y="2"/>
                  <a:pt x="33" y="0"/>
                  <a:pt x="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2"/>
                  <a:pt x="0" y="142"/>
                  <a:pt x="0" y="142"/>
                </a:cubicBezTo>
                <a:cubicBezTo>
                  <a:pt x="43" y="142"/>
                  <a:pt x="83" y="158"/>
                  <a:pt x="113" y="188"/>
                </a:cubicBezTo>
                <a:close/>
              </a:path>
            </a:pathLst>
          </a:custGeom>
          <a:solidFill>
            <a:srgbClr val="FCFBF7"/>
          </a:solidFill>
          <a:ln w="6350">
            <a:solidFill>
              <a:srgbClr val="EA551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n w="6350">
                <a:noFill/>
              </a:ln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3" name="组合 28">
            <a:extLst>
              <a:ext uri="{FF2B5EF4-FFF2-40B4-BE49-F238E27FC236}">
                <a16:creationId xmlns:a16="http://schemas.microsoft.com/office/drawing/2014/main" id="{7ED36E11-28D4-CA21-031F-6F138FCDAE20}"/>
              </a:ext>
            </a:extLst>
          </p:cNvPr>
          <p:cNvGrpSpPr/>
          <p:nvPr/>
        </p:nvGrpSpPr>
        <p:grpSpPr>
          <a:xfrm>
            <a:off x="2615342" y="4217953"/>
            <a:ext cx="3612823" cy="1751462"/>
            <a:chOff x="1262063" y="3209925"/>
            <a:chExt cx="4414838" cy="2878137"/>
          </a:xfrm>
          <a:effectLst>
            <a:outerShdw blurRad="63500" dist="254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B8B5D01-385D-FE5B-D60A-FBF8965C3291}"/>
                </a:ext>
              </a:extLst>
            </p:cNvPr>
            <p:cNvSpPr/>
            <p:nvPr/>
          </p:nvSpPr>
          <p:spPr bwMode="auto">
            <a:xfrm>
              <a:off x="4810126" y="3209925"/>
              <a:ext cx="866775" cy="539750"/>
            </a:xfrm>
            <a:custGeom>
              <a:avLst/>
              <a:gdLst>
                <a:gd name="T0" fmla="*/ 223 w 231"/>
                <a:gd name="T1" fmla="*/ 32 h 144"/>
                <a:gd name="T2" fmla="*/ 138 w 231"/>
                <a:gd name="T3" fmla="*/ 44 h 144"/>
                <a:gd name="T4" fmla="*/ 126 w 231"/>
                <a:gd name="T5" fmla="*/ 58 h 144"/>
                <a:gd name="T6" fmla="*/ 106 w 231"/>
                <a:gd name="T7" fmla="*/ 78 h 144"/>
                <a:gd name="T8" fmla="*/ 90 w 231"/>
                <a:gd name="T9" fmla="*/ 97 h 144"/>
                <a:gd name="T10" fmla="*/ 74 w 231"/>
                <a:gd name="T11" fmla="*/ 108 h 144"/>
                <a:gd name="T12" fmla="*/ 0 w 231"/>
                <a:gd name="T13" fmla="*/ 141 h 144"/>
                <a:gd name="T14" fmla="*/ 25 w 231"/>
                <a:gd name="T15" fmla="*/ 141 h 144"/>
                <a:gd name="T16" fmla="*/ 22 w 231"/>
                <a:gd name="T17" fmla="*/ 143 h 144"/>
                <a:gd name="T18" fmla="*/ 99 w 231"/>
                <a:gd name="T19" fmla="*/ 131 h 144"/>
                <a:gd name="T20" fmla="*/ 172 w 231"/>
                <a:gd name="T21" fmla="*/ 100 h 144"/>
                <a:gd name="T22" fmla="*/ 223 w 231"/>
                <a:gd name="T23" fmla="*/ 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144">
                  <a:moveTo>
                    <a:pt x="223" y="32"/>
                  </a:moveTo>
                  <a:cubicBezTo>
                    <a:pt x="214" y="18"/>
                    <a:pt x="178" y="0"/>
                    <a:pt x="138" y="44"/>
                  </a:cubicBezTo>
                  <a:cubicBezTo>
                    <a:pt x="136" y="46"/>
                    <a:pt x="128" y="57"/>
                    <a:pt x="126" y="58"/>
                  </a:cubicBezTo>
                  <a:cubicBezTo>
                    <a:pt x="117" y="68"/>
                    <a:pt x="114" y="70"/>
                    <a:pt x="106" y="78"/>
                  </a:cubicBezTo>
                  <a:cubicBezTo>
                    <a:pt x="98" y="86"/>
                    <a:pt x="91" y="96"/>
                    <a:pt x="90" y="97"/>
                  </a:cubicBezTo>
                  <a:cubicBezTo>
                    <a:pt x="88" y="99"/>
                    <a:pt x="80" y="104"/>
                    <a:pt x="74" y="108"/>
                  </a:cubicBezTo>
                  <a:cubicBezTo>
                    <a:pt x="53" y="123"/>
                    <a:pt x="0" y="141"/>
                    <a:pt x="0" y="141"/>
                  </a:cubicBezTo>
                  <a:cubicBezTo>
                    <a:pt x="6" y="142"/>
                    <a:pt x="14" y="142"/>
                    <a:pt x="25" y="141"/>
                  </a:cubicBezTo>
                  <a:cubicBezTo>
                    <a:pt x="23" y="142"/>
                    <a:pt x="22" y="143"/>
                    <a:pt x="22" y="143"/>
                  </a:cubicBezTo>
                  <a:cubicBezTo>
                    <a:pt x="35" y="144"/>
                    <a:pt x="67" y="140"/>
                    <a:pt x="99" y="131"/>
                  </a:cubicBezTo>
                  <a:cubicBezTo>
                    <a:pt x="130" y="125"/>
                    <a:pt x="159" y="114"/>
                    <a:pt x="172" y="100"/>
                  </a:cubicBezTo>
                  <a:cubicBezTo>
                    <a:pt x="199" y="69"/>
                    <a:pt x="231" y="44"/>
                    <a:pt x="223" y="32"/>
                  </a:cubicBezTo>
                  <a:close/>
                </a:path>
              </a:pathLst>
            </a:custGeom>
            <a:solidFill>
              <a:srgbClr val="DBB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252A50C-5888-A048-5EE6-CC041303A74C}"/>
                </a:ext>
              </a:extLst>
            </p:cNvPr>
            <p:cNvSpPr/>
            <p:nvPr/>
          </p:nvSpPr>
          <p:spPr bwMode="auto">
            <a:xfrm>
              <a:off x="3328988" y="3292475"/>
              <a:ext cx="2336800" cy="1074738"/>
            </a:xfrm>
            <a:custGeom>
              <a:avLst/>
              <a:gdLst>
                <a:gd name="T0" fmla="*/ 623 w 623"/>
                <a:gd name="T1" fmla="*/ 42 h 287"/>
                <a:gd name="T2" fmla="*/ 536 w 623"/>
                <a:gd name="T3" fmla="*/ 46 h 287"/>
                <a:gd name="T4" fmla="*/ 524 w 623"/>
                <a:gd name="T5" fmla="*/ 62 h 287"/>
                <a:gd name="T6" fmla="*/ 473 w 623"/>
                <a:gd name="T7" fmla="*/ 92 h 287"/>
                <a:gd name="T8" fmla="*/ 398 w 623"/>
                <a:gd name="T9" fmla="*/ 108 h 287"/>
                <a:gd name="T10" fmla="*/ 354 w 623"/>
                <a:gd name="T11" fmla="*/ 100 h 287"/>
                <a:gd name="T12" fmla="*/ 280 w 623"/>
                <a:gd name="T13" fmla="*/ 94 h 287"/>
                <a:gd name="T14" fmla="*/ 355 w 623"/>
                <a:gd name="T15" fmla="*/ 80 h 287"/>
                <a:gd name="T16" fmla="*/ 430 w 623"/>
                <a:gd name="T17" fmla="*/ 58 h 287"/>
                <a:gd name="T18" fmla="*/ 414 w 623"/>
                <a:gd name="T19" fmla="*/ 12 h 287"/>
                <a:gd name="T20" fmla="*/ 290 w 623"/>
                <a:gd name="T21" fmla="*/ 14 h 287"/>
                <a:gd name="T22" fmla="*/ 164 w 623"/>
                <a:gd name="T23" fmla="*/ 13 h 287"/>
                <a:gd name="T24" fmla="*/ 70 w 623"/>
                <a:gd name="T25" fmla="*/ 62 h 287"/>
                <a:gd name="T26" fmla="*/ 4 w 623"/>
                <a:gd name="T27" fmla="*/ 119 h 287"/>
                <a:gd name="T28" fmla="*/ 9 w 623"/>
                <a:gd name="T29" fmla="*/ 126 h 287"/>
                <a:gd name="T30" fmla="*/ 0 w 623"/>
                <a:gd name="T31" fmla="*/ 135 h 287"/>
                <a:gd name="T32" fmla="*/ 61 w 623"/>
                <a:gd name="T33" fmla="*/ 287 h 287"/>
                <a:gd name="T34" fmla="*/ 97 w 623"/>
                <a:gd name="T35" fmla="*/ 252 h 287"/>
                <a:gd name="T36" fmla="*/ 103 w 623"/>
                <a:gd name="T37" fmla="*/ 261 h 287"/>
                <a:gd name="T38" fmla="*/ 158 w 623"/>
                <a:gd name="T39" fmla="*/ 214 h 287"/>
                <a:gd name="T40" fmla="*/ 359 w 623"/>
                <a:gd name="T41" fmla="*/ 199 h 287"/>
                <a:gd name="T42" fmla="*/ 384 w 623"/>
                <a:gd name="T43" fmla="*/ 192 h 287"/>
                <a:gd name="T44" fmla="*/ 514 w 623"/>
                <a:gd name="T45" fmla="*/ 156 h 287"/>
                <a:gd name="T46" fmla="*/ 589 w 623"/>
                <a:gd name="T47" fmla="*/ 84 h 287"/>
                <a:gd name="T48" fmla="*/ 618 w 623"/>
                <a:gd name="T49" fmla="*/ 51 h 287"/>
                <a:gd name="T50" fmla="*/ 623 w 623"/>
                <a:gd name="T51" fmla="*/ 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3" h="287">
                  <a:moveTo>
                    <a:pt x="623" y="42"/>
                  </a:moveTo>
                  <a:cubicBezTo>
                    <a:pt x="618" y="28"/>
                    <a:pt x="577" y="0"/>
                    <a:pt x="536" y="46"/>
                  </a:cubicBezTo>
                  <a:cubicBezTo>
                    <a:pt x="530" y="53"/>
                    <a:pt x="525" y="62"/>
                    <a:pt x="524" y="62"/>
                  </a:cubicBezTo>
                  <a:cubicBezTo>
                    <a:pt x="516" y="62"/>
                    <a:pt x="488" y="80"/>
                    <a:pt x="473" y="92"/>
                  </a:cubicBezTo>
                  <a:cubicBezTo>
                    <a:pt x="461" y="96"/>
                    <a:pt x="417" y="100"/>
                    <a:pt x="398" y="108"/>
                  </a:cubicBezTo>
                  <a:cubicBezTo>
                    <a:pt x="396" y="109"/>
                    <a:pt x="369" y="101"/>
                    <a:pt x="354" y="100"/>
                  </a:cubicBezTo>
                  <a:cubicBezTo>
                    <a:pt x="321" y="96"/>
                    <a:pt x="291" y="101"/>
                    <a:pt x="280" y="94"/>
                  </a:cubicBezTo>
                  <a:cubicBezTo>
                    <a:pt x="256" y="80"/>
                    <a:pt x="255" y="83"/>
                    <a:pt x="355" y="80"/>
                  </a:cubicBezTo>
                  <a:cubicBezTo>
                    <a:pt x="404" y="78"/>
                    <a:pt x="422" y="73"/>
                    <a:pt x="430" y="58"/>
                  </a:cubicBezTo>
                  <a:cubicBezTo>
                    <a:pt x="438" y="44"/>
                    <a:pt x="431" y="18"/>
                    <a:pt x="414" y="12"/>
                  </a:cubicBezTo>
                  <a:cubicBezTo>
                    <a:pt x="387" y="1"/>
                    <a:pt x="338" y="11"/>
                    <a:pt x="290" y="14"/>
                  </a:cubicBezTo>
                  <a:cubicBezTo>
                    <a:pt x="243" y="8"/>
                    <a:pt x="199" y="6"/>
                    <a:pt x="164" y="13"/>
                  </a:cubicBezTo>
                  <a:cubicBezTo>
                    <a:pt x="133" y="20"/>
                    <a:pt x="98" y="37"/>
                    <a:pt x="70" y="62"/>
                  </a:cubicBezTo>
                  <a:cubicBezTo>
                    <a:pt x="54" y="76"/>
                    <a:pt x="28" y="99"/>
                    <a:pt x="4" y="119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30"/>
                    <a:pt x="1" y="133"/>
                    <a:pt x="0" y="135"/>
                  </a:cubicBezTo>
                  <a:cubicBezTo>
                    <a:pt x="61" y="287"/>
                    <a:pt x="61" y="287"/>
                    <a:pt x="61" y="287"/>
                  </a:cubicBezTo>
                  <a:cubicBezTo>
                    <a:pt x="75" y="275"/>
                    <a:pt x="86" y="263"/>
                    <a:pt x="97" y="252"/>
                  </a:cubicBezTo>
                  <a:cubicBezTo>
                    <a:pt x="103" y="261"/>
                    <a:pt x="103" y="261"/>
                    <a:pt x="103" y="261"/>
                  </a:cubicBezTo>
                  <a:cubicBezTo>
                    <a:pt x="115" y="238"/>
                    <a:pt x="151" y="215"/>
                    <a:pt x="158" y="214"/>
                  </a:cubicBezTo>
                  <a:cubicBezTo>
                    <a:pt x="227" y="198"/>
                    <a:pt x="277" y="197"/>
                    <a:pt x="359" y="199"/>
                  </a:cubicBezTo>
                  <a:cubicBezTo>
                    <a:pt x="364" y="199"/>
                    <a:pt x="377" y="195"/>
                    <a:pt x="384" y="192"/>
                  </a:cubicBezTo>
                  <a:cubicBezTo>
                    <a:pt x="427" y="172"/>
                    <a:pt x="479" y="174"/>
                    <a:pt x="514" y="156"/>
                  </a:cubicBezTo>
                  <a:cubicBezTo>
                    <a:pt x="532" y="134"/>
                    <a:pt x="568" y="106"/>
                    <a:pt x="589" y="84"/>
                  </a:cubicBezTo>
                  <a:cubicBezTo>
                    <a:pt x="599" y="73"/>
                    <a:pt x="614" y="56"/>
                    <a:pt x="618" y="51"/>
                  </a:cubicBezTo>
                  <a:cubicBezTo>
                    <a:pt x="619" y="50"/>
                    <a:pt x="623" y="45"/>
                    <a:pt x="623" y="42"/>
                  </a:cubicBezTo>
                  <a:close/>
                </a:path>
              </a:pathLst>
            </a:custGeom>
            <a:solidFill>
              <a:srgbClr val="F8D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0E6F5F8-97DF-EE99-1520-E7A48409A55A}"/>
                </a:ext>
              </a:extLst>
            </p:cNvPr>
            <p:cNvSpPr/>
            <p:nvPr/>
          </p:nvSpPr>
          <p:spPr bwMode="auto">
            <a:xfrm>
              <a:off x="4738688" y="3367088"/>
              <a:ext cx="187325" cy="157163"/>
            </a:xfrm>
            <a:custGeom>
              <a:avLst/>
              <a:gdLst>
                <a:gd name="T0" fmla="*/ 40 w 50"/>
                <a:gd name="T1" fmla="*/ 0 h 42"/>
                <a:gd name="T2" fmla="*/ 10 w 50"/>
                <a:gd name="T3" fmla="*/ 2 h 42"/>
                <a:gd name="T4" fmla="*/ 9 w 50"/>
                <a:gd name="T5" fmla="*/ 40 h 42"/>
                <a:gd name="T6" fmla="*/ 43 w 50"/>
                <a:gd name="T7" fmla="*/ 38 h 42"/>
                <a:gd name="T8" fmla="*/ 47 w 50"/>
                <a:gd name="T9" fmla="*/ 30 h 42"/>
                <a:gd name="T10" fmla="*/ 40 w 5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2">
                  <a:moveTo>
                    <a:pt x="40" y="0"/>
                  </a:moveTo>
                  <a:cubicBezTo>
                    <a:pt x="28" y="1"/>
                    <a:pt x="17" y="1"/>
                    <a:pt x="10" y="2"/>
                  </a:cubicBezTo>
                  <a:cubicBezTo>
                    <a:pt x="0" y="3"/>
                    <a:pt x="1" y="33"/>
                    <a:pt x="9" y="40"/>
                  </a:cubicBezTo>
                  <a:cubicBezTo>
                    <a:pt x="17" y="41"/>
                    <a:pt x="36" y="42"/>
                    <a:pt x="43" y="38"/>
                  </a:cubicBezTo>
                  <a:cubicBezTo>
                    <a:pt x="43" y="38"/>
                    <a:pt x="46" y="36"/>
                    <a:pt x="47" y="30"/>
                  </a:cubicBezTo>
                  <a:cubicBezTo>
                    <a:pt x="50" y="16"/>
                    <a:pt x="48" y="3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08504F29-FA51-8F3A-8292-F1BA128F7C4F}"/>
                </a:ext>
              </a:extLst>
            </p:cNvPr>
            <p:cNvSpPr/>
            <p:nvPr/>
          </p:nvSpPr>
          <p:spPr bwMode="auto">
            <a:xfrm>
              <a:off x="5500688" y="3441700"/>
              <a:ext cx="146050" cy="165100"/>
            </a:xfrm>
            <a:custGeom>
              <a:avLst/>
              <a:gdLst>
                <a:gd name="T0" fmla="*/ 23 w 39"/>
                <a:gd name="T1" fmla="*/ 4 h 44"/>
                <a:gd name="T2" fmla="*/ 8 w 39"/>
                <a:gd name="T3" fmla="*/ 24 h 44"/>
                <a:gd name="T4" fmla="*/ 10 w 39"/>
                <a:gd name="T5" fmla="*/ 44 h 44"/>
                <a:gd name="T6" fmla="*/ 39 w 39"/>
                <a:gd name="T7" fmla="*/ 11 h 44"/>
                <a:gd name="T8" fmla="*/ 23 w 39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23" y="4"/>
                  </a:moveTo>
                  <a:cubicBezTo>
                    <a:pt x="23" y="4"/>
                    <a:pt x="16" y="12"/>
                    <a:pt x="8" y="24"/>
                  </a:cubicBezTo>
                  <a:cubicBezTo>
                    <a:pt x="0" y="37"/>
                    <a:pt x="10" y="44"/>
                    <a:pt x="10" y="44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28" y="0"/>
                    <a:pt x="23" y="4"/>
                    <a:pt x="2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2ABC9ED7-7F9F-67D6-A5A9-D0F447724E48}"/>
                </a:ext>
              </a:extLst>
            </p:cNvPr>
            <p:cNvSpPr/>
            <p:nvPr/>
          </p:nvSpPr>
          <p:spPr bwMode="auto">
            <a:xfrm>
              <a:off x="1787527" y="3656013"/>
              <a:ext cx="2066925" cy="1979613"/>
            </a:xfrm>
            <a:custGeom>
              <a:avLst/>
              <a:gdLst>
                <a:gd name="T0" fmla="*/ 1302 w 1302"/>
                <a:gd name="T1" fmla="*/ 333 h 1247"/>
                <a:gd name="T2" fmla="*/ 997 w 1302"/>
                <a:gd name="T3" fmla="*/ 0 h 1247"/>
                <a:gd name="T4" fmla="*/ 0 w 1302"/>
                <a:gd name="T5" fmla="*/ 914 h 1247"/>
                <a:gd name="T6" fmla="*/ 305 w 1302"/>
                <a:gd name="T7" fmla="*/ 1247 h 1247"/>
                <a:gd name="T8" fmla="*/ 1302 w 1302"/>
                <a:gd name="T9" fmla="*/ 333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247">
                  <a:moveTo>
                    <a:pt x="1302" y="333"/>
                  </a:moveTo>
                  <a:lnTo>
                    <a:pt x="997" y="0"/>
                  </a:lnTo>
                  <a:lnTo>
                    <a:pt x="0" y="914"/>
                  </a:lnTo>
                  <a:lnTo>
                    <a:pt x="305" y="1247"/>
                  </a:lnTo>
                  <a:lnTo>
                    <a:pt x="1302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AFA15E2-B090-C0C4-9481-B7FF16DEB35E}"/>
                </a:ext>
              </a:extLst>
            </p:cNvPr>
            <p:cNvSpPr/>
            <p:nvPr/>
          </p:nvSpPr>
          <p:spPr bwMode="auto">
            <a:xfrm>
              <a:off x="1262063" y="3738563"/>
              <a:ext cx="2468563" cy="2349499"/>
            </a:xfrm>
            <a:custGeom>
              <a:avLst/>
              <a:gdLst>
                <a:gd name="T0" fmla="*/ 1555 w 1555"/>
                <a:gd name="T1" fmla="*/ 368 h 1480"/>
                <a:gd name="T2" fmla="*/ 1217 w 1555"/>
                <a:gd name="T3" fmla="*/ 0 h 1480"/>
                <a:gd name="T4" fmla="*/ 0 w 1555"/>
                <a:gd name="T5" fmla="*/ 1114 h 1480"/>
                <a:gd name="T6" fmla="*/ 336 w 1555"/>
                <a:gd name="T7" fmla="*/ 1480 h 1480"/>
                <a:gd name="T8" fmla="*/ 1555 w 1555"/>
                <a:gd name="T9" fmla="*/ 368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5" h="1480">
                  <a:moveTo>
                    <a:pt x="1555" y="368"/>
                  </a:moveTo>
                  <a:lnTo>
                    <a:pt x="1217" y="0"/>
                  </a:lnTo>
                  <a:lnTo>
                    <a:pt x="0" y="1114"/>
                  </a:lnTo>
                  <a:lnTo>
                    <a:pt x="336" y="1480"/>
                  </a:lnTo>
                  <a:lnTo>
                    <a:pt x="1555" y="3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8B3F5639-DD81-F843-DE40-E40383A5AAF4}"/>
                </a:ext>
              </a:extLst>
            </p:cNvPr>
            <p:cNvSpPr/>
            <p:nvPr/>
          </p:nvSpPr>
          <p:spPr bwMode="auto">
            <a:xfrm>
              <a:off x="1262063" y="3738563"/>
              <a:ext cx="2119314" cy="1971675"/>
            </a:xfrm>
            <a:custGeom>
              <a:avLst/>
              <a:gdLst>
                <a:gd name="T0" fmla="*/ 1335 w 1335"/>
                <a:gd name="T1" fmla="*/ 129 h 1242"/>
                <a:gd name="T2" fmla="*/ 1217 w 1335"/>
                <a:gd name="T3" fmla="*/ 0 h 1242"/>
                <a:gd name="T4" fmla="*/ 0 w 1335"/>
                <a:gd name="T5" fmla="*/ 1114 h 1242"/>
                <a:gd name="T6" fmla="*/ 119 w 1335"/>
                <a:gd name="T7" fmla="*/ 1242 h 1242"/>
                <a:gd name="T8" fmla="*/ 1335 w 1335"/>
                <a:gd name="T9" fmla="*/ 12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5" h="1242">
                  <a:moveTo>
                    <a:pt x="1335" y="129"/>
                  </a:moveTo>
                  <a:lnTo>
                    <a:pt x="1217" y="0"/>
                  </a:lnTo>
                  <a:lnTo>
                    <a:pt x="0" y="1114"/>
                  </a:lnTo>
                  <a:lnTo>
                    <a:pt x="119" y="1242"/>
                  </a:lnTo>
                  <a:lnTo>
                    <a:pt x="1335" y="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1" name="组合 27">
              <a:extLst>
                <a:ext uri="{FF2B5EF4-FFF2-40B4-BE49-F238E27FC236}">
                  <a16:creationId xmlns:a16="http://schemas.microsoft.com/office/drawing/2014/main" id="{476F1E6E-0181-801E-5F36-A88F713E1637}"/>
                </a:ext>
              </a:extLst>
            </p:cNvPr>
            <p:cNvGrpSpPr/>
            <p:nvPr/>
          </p:nvGrpSpPr>
          <p:grpSpPr>
            <a:xfrm>
              <a:off x="3006726" y="3849688"/>
              <a:ext cx="220663" cy="211138"/>
              <a:chOff x="3006726" y="3849688"/>
              <a:chExt cx="220663" cy="211138"/>
            </a:xfrm>
          </p:grpSpPr>
          <p:sp>
            <p:nvSpPr>
              <p:cNvPr id="32" name="Freeform 17">
                <a:extLst>
                  <a:ext uri="{FF2B5EF4-FFF2-40B4-BE49-F238E27FC236}">
                    <a16:creationId xmlns:a16="http://schemas.microsoft.com/office/drawing/2014/main" id="{DD5CDAF1-9797-C2AB-9E35-A212151B55D1}"/>
                  </a:ext>
                </a:extLst>
              </p:cNvPr>
              <p:cNvSpPr/>
              <p:nvPr/>
            </p:nvSpPr>
            <p:spPr bwMode="auto">
              <a:xfrm>
                <a:off x="3114676" y="3849688"/>
                <a:ext cx="112713" cy="112713"/>
              </a:xfrm>
              <a:custGeom>
                <a:avLst/>
                <a:gdLst>
                  <a:gd name="T0" fmla="*/ 11 w 30"/>
                  <a:gd name="T1" fmla="*/ 2 h 30"/>
                  <a:gd name="T2" fmla="*/ 2 w 30"/>
                  <a:gd name="T3" fmla="*/ 19 h 30"/>
                  <a:gd name="T4" fmla="*/ 18 w 30"/>
                  <a:gd name="T5" fmla="*/ 28 h 30"/>
                  <a:gd name="T6" fmla="*/ 28 w 30"/>
                  <a:gd name="T7" fmla="*/ 12 h 30"/>
                  <a:gd name="T8" fmla="*/ 11 w 30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1" y="2"/>
                    </a:moveTo>
                    <a:cubicBezTo>
                      <a:pt x="4" y="4"/>
                      <a:pt x="0" y="12"/>
                      <a:pt x="2" y="19"/>
                    </a:cubicBezTo>
                    <a:cubicBezTo>
                      <a:pt x="4" y="26"/>
                      <a:pt x="11" y="30"/>
                      <a:pt x="18" y="28"/>
                    </a:cubicBezTo>
                    <a:cubicBezTo>
                      <a:pt x="25" y="26"/>
                      <a:pt x="30" y="19"/>
                      <a:pt x="28" y="12"/>
                    </a:cubicBezTo>
                    <a:cubicBezTo>
                      <a:pt x="26" y="5"/>
                      <a:pt x="18" y="0"/>
                      <a:pt x="1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5BB187E6-3F48-F3E3-2A82-0B73978EEFF2}"/>
                  </a:ext>
                </a:extLst>
              </p:cNvPr>
              <p:cNvSpPr/>
              <p:nvPr/>
            </p:nvSpPr>
            <p:spPr bwMode="auto">
              <a:xfrm>
                <a:off x="3171826" y="3879850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4 h 6"/>
                  <a:gd name="T4" fmla="*/ 3 w 5"/>
                  <a:gd name="T5" fmla="*/ 5 h 6"/>
                  <a:gd name="T6" fmla="*/ 5 w 5"/>
                  <a:gd name="T7" fmla="*/ 2 h 6"/>
                  <a:gd name="T8" fmla="*/ 2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5"/>
                      <a:pt x="2" y="6"/>
                      <a:pt x="3" y="5"/>
                    </a:cubicBezTo>
                    <a:cubicBezTo>
                      <a:pt x="5" y="5"/>
                      <a:pt x="5" y="4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00462CDD-FE03-322F-392D-C0C693F1A9CB}"/>
                  </a:ext>
                </a:extLst>
              </p:cNvPr>
              <p:cNvSpPr/>
              <p:nvPr/>
            </p:nvSpPr>
            <p:spPr bwMode="auto">
              <a:xfrm>
                <a:off x="3175001" y="3902075"/>
                <a:ext cx="22225" cy="23813"/>
              </a:xfrm>
              <a:custGeom>
                <a:avLst/>
                <a:gdLst>
                  <a:gd name="T0" fmla="*/ 3 w 6"/>
                  <a:gd name="T1" fmla="*/ 1 h 6"/>
                  <a:gd name="T2" fmla="*/ 1 w 6"/>
                  <a:gd name="T3" fmla="*/ 4 h 6"/>
                  <a:gd name="T4" fmla="*/ 4 w 6"/>
                  <a:gd name="T5" fmla="*/ 6 h 6"/>
                  <a:gd name="T6" fmla="*/ 6 w 6"/>
                  <a:gd name="T7" fmla="*/ 3 h 6"/>
                  <a:gd name="T8" fmla="*/ 3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1"/>
                    </a:moveTo>
                    <a:cubicBezTo>
                      <a:pt x="1" y="1"/>
                      <a:pt x="0" y="3"/>
                      <a:pt x="1" y="4"/>
                    </a:cubicBezTo>
                    <a:cubicBezTo>
                      <a:pt x="1" y="5"/>
                      <a:pt x="3" y="6"/>
                      <a:pt x="4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5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id="{35A599B1-2034-B011-39BC-5BBA59E3FE08}"/>
                  </a:ext>
                </a:extLst>
              </p:cNvPr>
              <p:cNvSpPr/>
              <p:nvPr/>
            </p:nvSpPr>
            <p:spPr bwMode="auto">
              <a:xfrm>
                <a:off x="3144838" y="3887788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4 h 6"/>
                  <a:gd name="T4" fmla="*/ 3 w 5"/>
                  <a:gd name="T5" fmla="*/ 5 h 6"/>
                  <a:gd name="T6" fmla="*/ 5 w 5"/>
                  <a:gd name="T7" fmla="*/ 2 h 6"/>
                  <a:gd name="T8" fmla="*/ 2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5"/>
                      <a:pt x="2" y="6"/>
                      <a:pt x="3" y="5"/>
                    </a:cubicBezTo>
                    <a:cubicBezTo>
                      <a:pt x="4" y="5"/>
                      <a:pt x="5" y="4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6" name="Freeform 21">
                <a:extLst>
                  <a:ext uri="{FF2B5EF4-FFF2-40B4-BE49-F238E27FC236}">
                    <a16:creationId xmlns:a16="http://schemas.microsoft.com/office/drawing/2014/main" id="{8C0AB1B9-3BBF-3AD3-4AEA-1B499FB8E6EB}"/>
                  </a:ext>
                </a:extLst>
              </p:cNvPr>
              <p:cNvSpPr/>
              <p:nvPr/>
            </p:nvSpPr>
            <p:spPr bwMode="auto">
              <a:xfrm>
                <a:off x="3149601" y="3910013"/>
                <a:ext cx="22225" cy="22225"/>
              </a:xfrm>
              <a:custGeom>
                <a:avLst/>
                <a:gdLst>
                  <a:gd name="T0" fmla="*/ 2 w 6"/>
                  <a:gd name="T1" fmla="*/ 1 h 6"/>
                  <a:gd name="T2" fmla="*/ 1 w 6"/>
                  <a:gd name="T3" fmla="*/ 4 h 6"/>
                  <a:gd name="T4" fmla="*/ 4 w 6"/>
                  <a:gd name="T5" fmla="*/ 6 h 6"/>
                  <a:gd name="T6" fmla="*/ 6 w 6"/>
                  <a:gd name="T7" fmla="*/ 3 h 6"/>
                  <a:gd name="T8" fmla="*/ 2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2" y="1"/>
                    </a:moveTo>
                    <a:cubicBezTo>
                      <a:pt x="1" y="1"/>
                      <a:pt x="0" y="3"/>
                      <a:pt x="1" y="4"/>
                    </a:cubicBezTo>
                    <a:cubicBezTo>
                      <a:pt x="1" y="5"/>
                      <a:pt x="2" y="6"/>
                      <a:pt x="4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7" name="Freeform 22">
                <a:extLst>
                  <a:ext uri="{FF2B5EF4-FFF2-40B4-BE49-F238E27FC236}">
                    <a16:creationId xmlns:a16="http://schemas.microsoft.com/office/drawing/2014/main" id="{15BFF6F8-7661-1456-9977-654977F4ABEC}"/>
                  </a:ext>
                </a:extLst>
              </p:cNvPr>
              <p:cNvSpPr/>
              <p:nvPr/>
            </p:nvSpPr>
            <p:spPr bwMode="auto">
              <a:xfrm>
                <a:off x="3006726" y="3951288"/>
                <a:ext cx="112713" cy="109538"/>
              </a:xfrm>
              <a:custGeom>
                <a:avLst/>
                <a:gdLst>
                  <a:gd name="T0" fmla="*/ 11 w 30"/>
                  <a:gd name="T1" fmla="*/ 2 h 29"/>
                  <a:gd name="T2" fmla="*/ 2 w 30"/>
                  <a:gd name="T3" fmla="*/ 18 h 29"/>
                  <a:gd name="T4" fmla="*/ 18 w 30"/>
                  <a:gd name="T5" fmla="*/ 27 h 29"/>
                  <a:gd name="T6" fmla="*/ 28 w 30"/>
                  <a:gd name="T7" fmla="*/ 11 h 29"/>
                  <a:gd name="T8" fmla="*/ 11 w 30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9">
                    <a:moveTo>
                      <a:pt x="11" y="2"/>
                    </a:moveTo>
                    <a:cubicBezTo>
                      <a:pt x="4" y="4"/>
                      <a:pt x="0" y="11"/>
                      <a:pt x="2" y="18"/>
                    </a:cubicBezTo>
                    <a:cubicBezTo>
                      <a:pt x="4" y="25"/>
                      <a:pt x="11" y="29"/>
                      <a:pt x="18" y="27"/>
                    </a:cubicBezTo>
                    <a:cubicBezTo>
                      <a:pt x="25" y="25"/>
                      <a:pt x="30" y="18"/>
                      <a:pt x="28" y="11"/>
                    </a:cubicBezTo>
                    <a:cubicBezTo>
                      <a:pt x="26" y="4"/>
                      <a:pt x="18" y="0"/>
                      <a:pt x="1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Freeform 23">
                <a:extLst>
                  <a:ext uri="{FF2B5EF4-FFF2-40B4-BE49-F238E27FC236}">
                    <a16:creationId xmlns:a16="http://schemas.microsoft.com/office/drawing/2014/main" id="{4065A17D-B36D-C818-F73A-A589BD9EAACB}"/>
                  </a:ext>
                </a:extLst>
              </p:cNvPr>
              <p:cNvSpPr/>
              <p:nvPr/>
            </p:nvSpPr>
            <p:spPr bwMode="auto">
              <a:xfrm>
                <a:off x="3062288" y="3981450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3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2" y="5"/>
                      <a:pt x="3" y="5"/>
                    </a:cubicBezTo>
                    <a:cubicBezTo>
                      <a:pt x="5" y="5"/>
                      <a:pt x="5" y="3"/>
                      <a:pt x="5" y="2"/>
                    </a:cubicBezTo>
                    <a:cubicBezTo>
                      <a:pt x="5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EA9A99ED-2F21-461F-A5E8-CB69B1FCF9C3}"/>
                  </a:ext>
                </a:extLst>
              </p:cNvPr>
              <p:cNvSpPr/>
              <p:nvPr/>
            </p:nvSpPr>
            <p:spPr bwMode="auto">
              <a:xfrm>
                <a:off x="3067051" y="4003675"/>
                <a:ext cx="22225" cy="22225"/>
              </a:xfrm>
              <a:custGeom>
                <a:avLst/>
                <a:gdLst>
                  <a:gd name="T0" fmla="*/ 3 w 6"/>
                  <a:gd name="T1" fmla="*/ 0 h 6"/>
                  <a:gd name="T2" fmla="*/ 1 w 6"/>
                  <a:gd name="T3" fmla="*/ 4 h 6"/>
                  <a:gd name="T4" fmla="*/ 4 w 6"/>
                  <a:gd name="T5" fmla="*/ 5 h 6"/>
                  <a:gd name="T6" fmla="*/ 6 w 6"/>
                  <a:gd name="T7" fmla="*/ 2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1"/>
                      <a:pt x="0" y="2"/>
                      <a:pt x="1" y="4"/>
                    </a:cubicBezTo>
                    <a:cubicBezTo>
                      <a:pt x="1" y="5"/>
                      <a:pt x="3" y="6"/>
                      <a:pt x="4" y="5"/>
                    </a:cubicBezTo>
                    <a:cubicBezTo>
                      <a:pt x="5" y="5"/>
                      <a:pt x="6" y="4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B0BD2809-784E-1278-D9EF-B0C5BBBBA634}"/>
                  </a:ext>
                </a:extLst>
              </p:cNvPr>
              <p:cNvSpPr/>
              <p:nvPr/>
            </p:nvSpPr>
            <p:spPr bwMode="auto">
              <a:xfrm>
                <a:off x="3036888" y="3989388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3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4" y="5"/>
                      <a:pt x="5" y="3"/>
                      <a:pt x="5" y="2"/>
                    </a:cubicBezTo>
                    <a:cubicBezTo>
                      <a:pt x="5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8B408F11-8F9F-0B9E-91CE-E59C916655CA}"/>
                  </a:ext>
                </a:extLst>
              </p:cNvPr>
              <p:cNvSpPr/>
              <p:nvPr/>
            </p:nvSpPr>
            <p:spPr bwMode="auto">
              <a:xfrm>
                <a:off x="3040063" y="4011613"/>
                <a:ext cx="22225" cy="22225"/>
              </a:xfrm>
              <a:custGeom>
                <a:avLst/>
                <a:gdLst>
                  <a:gd name="T0" fmla="*/ 3 w 6"/>
                  <a:gd name="T1" fmla="*/ 0 h 6"/>
                  <a:gd name="T2" fmla="*/ 1 w 6"/>
                  <a:gd name="T3" fmla="*/ 4 h 6"/>
                  <a:gd name="T4" fmla="*/ 4 w 6"/>
                  <a:gd name="T5" fmla="*/ 5 h 6"/>
                  <a:gd name="T6" fmla="*/ 6 w 6"/>
                  <a:gd name="T7" fmla="*/ 2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1"/>
                      <a:pt x="0" y="2"/>
                      <a:pt x="1" y="4"/>
                    </a:cubicBezTo>
                    <a:cubicBezTo>
                      <a:pt x="1" y="5"/>
                      <a:pt x="3" y="6"/>
                      <a:pt x="4" y="5"/>
                    </a:cubicBezTo>
                    <a:cubicBezTo>
                      <a:pt x="5" y="5"/>
                      <a:pt x="6" y="4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42" name="矩形 48">
            <a:extLst>
              <a:ext uri="{FF2B5EF4-FFF2-40B4-BE49-F238E27FC236}">
                <a16:creationId xmlns:a16="http://schemas.microsoft.com/office/drawing/2014/main" id="{8A9280EB-A287-6A12-5469-9CCA3FC8A594}"/>
              </a:ext>
            </a:extLst>
          </p:cNvPr>
          <p:cNvSpPr/>
          <p:nvPr/>
        </p:nvSpPr>
        <p:spPr>
          <a:xfrm>
            <a:off x="4619041" y="3001162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02.A</a:t>
            </a:r>
            <a:endParaRPr lang="zh-CN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" name="矩形 49">
            <a:extLst>
              <a:ext uri="{FF2B5EF4-FFF2-40B4-BE49-F238E27FC236}">
                <a16:creationId xmlns:a16="http://schemas.microsoft.com/office/drawing/2014/main" id="{318D4109-8018-3255-738A-1B231050BC0D}"/>
              </a:ext>
            </a:extLst>
          </p:cNvPr>
          <p:cNvSpPr/>
          <p:nvPr/>
        </p:nvSpPr>
        <p:spPr>
          <a:xfrm>
            <a:off x="5768736" y="3010266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02.B</a:t>
            </a:r>
            <a:endParaRPr lang="zh-CN" altLang="zh-CN" sz="16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矩形 51">
            <a:extLst>
              <a:ext uri="{FF2B5EF4-FFF2-40B4-BE49-F238E27FC236}">
                <a16:creationId xmlns:a16="http://schemas.microsoft.com/office/drawing/2014/main" id="{4172AF63-891D-FDD8-4F64-FAE4BE29995E}"/>
              </a:ext>
            </a:extLst>
          </p:cNvPr>
          <p:cNvSpPr/>
          <p:nvPr/>
        </p:nvSpPr>
        <p:spPr>
          <a:xfrm>
            <a:off x="4609423" y="3721349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02.C</a:t>
            </a:r>
            <a:endParaRPr lang="zh-CN" altLang="zh-CN" sz="16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5" name="矩形 52">
            <a:extLst>
              <a:ext uri="{FF2B5EF4-FFF2-40B4-BE49-F238E27FC236}">
                <a16:creationId xmlns:a16="http://schemas.microsoft.com/office/drawing/2014/main" id="{6C75628F-7C37-F9AA-3D65-6C6B30E43774}"/>
              </a:ext>
            </a:extLst>
          </p:cNvPr>
          <p:cNvSpPr/>
          <p:nvPr/>
        </p:nvSpPr>
        <p:spPr>
          <a:xfrm>
            <a:off x="5745917" y="3737039"/>
            <a:ext cx="591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02.D</a:t>
            </a:r>
            <a:endParaRPr lang="zh-CN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椭圆 1023">
            <a:extLst>
              <a:ext uri="{FF2B5EF4-FFF2-40B4-BE49-F238E27FC236}">
                <a16:creationId xmlns:a16="http://schemas.microsoft.com/office/drawing/2014/main" id="{8EA010C4-5860-6378-4E76-1C1D24335929}"/>
              </a:ext>
            </a:extLst>
          </p:cNvPr>
          <p:cNvSpPr/>
          <p:nvPr/>
        </p:nvSpPr>
        <p:spPr>
          <a:xfrm>
            <a:off x="5055380" y="3184190"/>
            <a:ext cx="831816" cy="717663"/>
          </a:xfrm>
          <a:prstGeom prst="ellipse">
            <a:avLst/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dirty="0"/>
              <a:t>&lt;&lt;&lt;</a:t>
            </a:r>
            <a:endParaRPr lang="zh-CN" altLang="en-US" dirty="0"/>
          </a:p>
        </p:txBody>
      </p:sp>
      <p:sp>
        <p:nvSpPr>
          <p:cNvPr id="46" name="矩形 86">
            <a:extLst>
              <a:ext uri="{FF2B5EF4-FFF2-40B4-BE49-F238E27FC236}">
                <a16:creationId xmlns:a16="http://schemas.microsoft.com/office/drawing/2014/main" id="{D301974D-F88C-B3FC-BDC3-D6B144E2D7CA}"/>
              </a:ext>
            </a:extLst>
          </p:cNvPr>
          <p:cNvSpPr/>
          <p:nvPr/>
        </p:nvSpPr>
        <p:spPr>
          <a:xfrm>
            <a:off x="5096818" y="3281954"/>
            <a:ext cx="717457" cy="353533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24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HOME</a:t>
            </a:r>
            <a:endParaRPr lang="zh-CN" altLang="en-US" sz="24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任意多边形 89">
            <a:extLst>
              <a:ext uri="{FF2B5EF4-FFF2-40B4-BE49-F238E27FC236}">
                <a16:creationId xmlns:a16="http://schemas.microsoft.com/office/drawing/2014/main" id="{D2C9D2C8-E478-D062-79E5-BFCA1C63B5E0}"/>
              </a:ext>
            </a:extLst>
          </p:cNvPr>
          <p:cNvSpPr/>
          <p:nvPr/>
        </p:nvSpPr>
        <p:spPr>
          <a:xfrm flipH="1">
            <a:off x="6086669" y="2699181"/>
            <a:ext cx="663858" cy="195261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91">
            <a:extLst>
              <a:ext uri="{FF2B5EF4-FFF2-40B4-BE49-F238E27FC236}">
                <a16:creationId xmlns:a16="http://schemas.microsoft.com/office/drawing/2014/main" id="{EAC6C834-D09C-90B6-C56E-FAA818CF5FD7}"/>
              </a:ext>
            </a:extLst>
          </p:cNvPr>
          <p:cNvSpPr/>
          <p:nvPr/>
        </p:nvSpPr>
        <p:spPr>
          <a:xfrm flipH="1" flipV="1">
            <a:off x="6360529" y="4016775"/>
            <a:ext cx="660234" cy="194080"/>
          </a:xfrm>
          <a:custGeom>
            <a:avLst/>
            <a:gdLst>
              <a:gd name="connsiteX0" fmla="*/ 1257300 w 1257300"/>
              <a:gd name="connsiteY0" fmla="*/ 419100 h 419100"/>
              <a:gd name="connsiteX1" fmla="*/ 838200 w 1257300"/>
              <a:gd name="connsiteY1" fmla="*/ 0 h 419100"/>
              <a:gd name="connsiteX2" fmla="*/ 0 w 12573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419100">
                <a:moveTo>
                  <a:pt x="1257300" y="419100"/>
                </a:moveTo>
                <a:lnTo>
                  <a:pt x="8382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93">
            <a:extLst>
              <a:ext uri="{FF2B5EF4-FFF2-40B4-BE49-F238E27FC236}">
                <a16:creationId xmlns:a16="http://schemas.microsoft.com/office/drawing/2014/main" id="{E357304A-4C4C-179E-6E8C-E3184314D534}"/>
              </a:ext>
            </a:extLst>
          </p:cNvPr>
          <p:cNvSpPr/>
          <p:nvPr/>
        </p:nvSpPr>
        <p:spPr>
          <a:xfrm>
            <a:off x="6837764" y="2615243"/>
            <a:ext cx="863926" cy="18156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1000" dirty="0" err="1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Carusel.jsx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2" name="圆角矩形 95">
            <a:extLst>
              <a:ext uri="{FF2B5EF4-FFF2-40B4-BE49-F238E27FC236}">
                <a16:creationId xmlns:a16="http://schemas.microsoft.com/office/drawing/2014/main" id="{5C1CE5A3-55C1-536A-362B-0D46FFA72DD4}"/>
              </a:ext>
            </a:extLst>
          </p:cNvPr>
          <p:cNvSpPr/>
          <p:nvPr/>
        </p:nvSpPr>
        <p:spPr>
          <a:xfrm>
            <a:off x="7121013" y="4125005"/>
            <a:ext cx="863926" cy="18156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1000" dirty="0" err="1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Footer.jsx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92C1D23B-9974-DCDB-8E38-D4675C6E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268" y="2880899"/>
            <a:ext cx="1892634" cy="415498"/>
          </a:xfrm>
          <a:prstGeom prst="rect">
            <a:avLst/>
          </a:prstGeom>
          <a:noFill/>
          <a:ln w="9525">
            <a:solidFill>
              <a:srgbClr val="EA551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export function </a:t>
            </a:r>
            <a:r>
              <a:rPr lang="en-US" sz="900" b="1" dirty="0">
                <a:solidFill>
                  <a:srgbClr val="EA5514"/>
                </a:solidFill>
                <a:latin typeface="Consolas" panose="020B0609020204030204" pitchFamily="49" charset="0"/>
              </a:rPr>
              <a:t>Header</a:t>
            </a:r>
            <a:r>
              <a:rPr lang="en-US" sz="900" dirty="0">
                <a:latin typeface="Consolas" panose="020B0609020204030204" pitchFamily="49" charset="0"/>
              </a:rPr>
              <a:t>(){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    return &lt;h1&gt;</a:t>
            </a:r>
            <a:r>
              <a:rPr lang="en-US" sz="900" b="1" dirty="0">
                <a:solidFill>
                  <a:srgbClr val="EA5514"/>
                </a:solidFill>
                <a:latin typeface="Consolas" panose="020B0609020204030204" pitchFamily="49" charset="0"/>
              </a:rPr>
              <a:t>Header</a:t>
            </a:r>
            <a:r>
              <a:rPr lang="en-US" sz="9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4" name="圆角矩形 97">
            <a:extLst>
              <a:ext uri="{FF2B5EF4-FFF2-40B4-BE49-F238E27FC236}">
                <a16:creationId xmlns:a16="http://schemas.microsoft.com/office/drawing/2014/main" id="{70BD85E1-7D77-32DC-2629-B72E2FFF8B0E}"/>
              </a:ext>
            </a:extLst>
          </p:cNvPr>
          <p:cNvSpPr/>
          <p:nvPr/>
        </p:nvSpPr>
        <p:spPr>
          <a:xfrm>
            <a:off x="3212751" y="2659372"/>
            <a:ext cx="863926" cy="181569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1000" dirty="0" err="1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Header.jsx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圆角矩形 99">
            <a:extLst>
              <a:ext uri="{FF2B5EF4-FFF2-40B4-BE49-F238E27FC236}">
                <a16:creationId xmlns:a16="http://schemas.microsoft.com/office/drawing/2014/main" id="{DB2A5CD8-3A90-884F-39C2-9898FB7E1D3A}"/>
              </a:ext>
            </a:extLst>
          </p:cNvPr>
          <p:cNvSpPr/>
          <p:nvPr/>
        </p:nvSpPr>
        <p:spPr>
          <a:xfrm>
            <a:off x="2969932" y="4125005"/>
            <a:ext cx="863926" cy="181569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1000" dirty="0" err="1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Precios.jsx</a:t>
            </a:r>
            <a:endParaRPr lang="zh-CN" altLang="en-US" sz="10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1061" name="表格 4">
            <a:extLst>
              <a:ext uri="{FF2B5EF4-FFF2-40B4-BE49-F238E27FC236}">
                <a16:creationId xmlns:a16="http://schemas.microsoft.com/office/drawing/2014/main" id="{8EDA6090-85CF-2C63-16AE-5F6CD0355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02467"/>
              </p:ext>
            </p:extLst>
          </p:nvPr>
        </p:nvGraphicFramePr>
        <p:xfrm>
          <a:off x="5386038" y="161882"/>
          <a:ext cx="3600399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940">
                <a:tc>
                  <a:txBody>
                    <a:bodyPr/>
                    <a:lstStyle/>
                    <a:p>
                      <a:r>
                        <a:rPr lang="es-ES" altLang="zh-CN" sz="1200" b="1" kern="1200" dirty="0" err="1">
                          <a:solidFill>
                            <a:srgbClr val="EA551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main.jsx</a:t>
                      </a:r>
                      <a:endParaRPr lang="es-ES" altLang="zh-CN" sz="1200" b="1" kern="1200" dirty="0">
                        <a:solidFill>
                          <a:srgbClr val="EA551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-dom/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'./index.css'</a:t>
                      </a:r>
                    </a:p>
                    <a:p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{Home} 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'./componentes/Home’</a:t>
                      </a:r>
                    </a:p>
                    <a:p>
                      <a:b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ReactDOM.createRoot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')).render(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React.StrictMode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&lt;Home&gt;&lt;/Home&gt;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&lt;/</a:t>
                      </a:r>
                      <a:r>
                        <a:rPr lang="es-ES" sz="1200" b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React.StrictMode</a:t>
                      </a:r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3" name="Rectangle 66">
            <a:extLst>
              <a:ext uri="{FF2B5EF4-FFF2-40B4-BE49-F238E27FC236}">
                <a16:creationId xmlns:a16="http://schemas.microsoft.com/office/drawing/2014/main" id="{3F90DE2F-AAFA-5ACB-F5E9-FC2DA443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831" y="2868941"/>
            <a:ext cx="1892634" cy="415498"/>
          </a:xfrm>
          <a:prstGeom prst="rect">
            <a:avLst/>
          </a:prstGeom>
          <a:noFill/>
          <a:ln w="9525">
            <a:solidFill>
              <a:srgbClr val="EA551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export function </a:t>
            </a:r>
            <a:r>
              <a:rPr lang="en-US" sz="900" b="1" dirty="0" err="1">
                <a:solidFill>
                  <a:srgbClr val="EA5514"/>
                </a:solidFill>
                <a:latin typeface="Consolas" panose="020B0609020204030204" pitchFamily="49" charset="0"/>
              </a:rPr>
              <a:t>Carusel</a:t>
            </a:r>
            <a:r>
              <a:rPr lang="en-US" sz="900" dirty="0">
                <a:latin typeface="Consolas" panose="020B0609020204030204" pitchFamily="49" charset="0"/>
              </a:rPr>
              <a:t>(){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    return &lt;h1&gt;</a:t>
            </a:r>
            <a:r>
              <a:rPr lang="en-US" sz="900" b="1" dirty="0" err="1">
                <a:solidFill>
                  <a:srgbClr val="EA5514"/>
                </a:solidFill>
                <a:latin typeface="Consolas" panose="020B0609020204030204" pitchFamily="49" charset="0"/>
              </a:rPr>
              <a:t>Carusel</a:t>
            </a:r>
            <a:r>
              <a:rPr lang="en-US" sz="9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64" name="Rectangle 66">
            <a:extLst>
              <a:ext uri="{FF2B5EF4-FFF2-40B4-BE49-F238E27FC236}">
                <a16:creationId xmlns:a16="http://schemas.microsoft.com/office/drawing/2014/main" id="{26FF4058-5B20-6A29-3B40-E298F2B1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89" y="4340872"/>
            <a:ext cx="1892634" cy="415498"/>
          </a:xfrm>
          <a:prstGeom prst="rect">
            <a:avLst/>
          </a:prstGeom>
          <a:noFill/>
          <a:ln w="9525">
            <a:solidFill>
              <a:srgbClr val="EA551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export function </a:t>
            </a:r>
            <a:r>
              <a:rPr lang="en-US" sz="900" b="1" dirty="0" err="1">
                <a:solidFill>
                  <a:srgbClr val="EA5514"/>
                </a:solidFill>
                <a:latin typeface="Consolas" panose="020B0609020204030204" pitchFamily="49" charset="0"/>
              </a:rPr>
              <a:t>Precios</a:t>
            </a:r>
            <a:r>
              <a:rPr lang="en-US" sz="900" dirty="0">
                <a:latin typeface="Consolas" panose="020B0609020204030204" pitchFamily="49" charset="0"/>
              </a:rPr>
              <a:t>(){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    return &lt;h1&gt;</a:t>
            </a:r>
            <a:r>
              <a:rPr lang="en-US" sz="900" b="1" dirty="0" err="1">
                <a:solidFill>
                  <a:srgbClr val="EA5514"/>
                </a:solidFill>
                <a:latin typeface="Consolas" panose="020B0609020204030204" pitchFamily="49" charset="0"/>
              </a:rPr>
              <a:t>Precios</a:t>
            </a:r>
            <a:r>
              <a:rPr lang="en-US" sz="9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65" name="Rectangle 66">
            <a:extLst>
              <a:ext uri="{FF2B5EF4-FFF2-40B4-BE49-F238E27FC236}">
                <a16:creationId xmlns:a16="http://schemas.microsoft.com/office/drawing/2014/main" id="{AA5D2DF1-908B-9B83-559B-EB1290F5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763" y="4376757"/>
            <a:ext cx="1892634" cy="415498"/>
          </a:xfrm>
          <a:prstGeom prst="rect">
            <a:avLst/>
          </a:prstGeom>
          <a:noFill/>
          <a:ln w="9525">
            <a:solidFill>
              <a:srgbClr val="EA551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export function </a:t>
            </a:r>
            <a:r>
              <a:rPr lang="en-US" sz="900" b="1" dirty="0">
                <a:solidFill>
                  <a:srgbClr val="EA5514"/>
                </a:solidFill>
                <a:latin typeface="Consolas" panose="020B0609020204030204" pitchFamily="49" charset="0"/>
              </a:rPr>
              <a:t>Footer</a:t>
            </a:r>
            <a:r>
              <a:rPr lang="en-US" sz="900" dirty="0">
                <a:latin typeface="Consolas" panose="020B0609020204030204" pitchFamily="49" charset="0"/>
              </a:rPr>
              <a:t>(){</a:t>
            </a:r>
            <a:br>
              <a:rPr lang="en-US" sz="9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    return &lt;h1&gt;</a:t>
            </a:r>
            <a:r>
              <a:rPr lang="en-US" sz="900" b="1" dirty="0">
                <a:solidFill>
                  <a:srgbClr val="EA5514"/>
                </a:solidFill>
                <a:latin typeface="Consolas" panose="020B0609020204030204" pitchFamily="49" charset="0"/>
              </a:rPr>
              <a:t>Footer</a:t>
            </a:r>
            <a:r>
              <a:rPr lang="en-US" sz="9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69" name="Oval 5">
            <a:extLst>
              <a:ext uri="{FF2B5EF4-FFF2-40B4-BE49-F238E27FC236}">
                <a16:creationId xmlns:a16="http://schemas.microsoft.com/office/drawing/2014/main" id="{0AEB1A88-88EC-848E-215F-8AA64C31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68" y="188739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8" name="Oval 5">
            <a:extLst>
              <a:ext uri="{FF2B5EF4-FFF2-40B4-BE49-F238E27FC236}">
                <a16:creationId xmlns:a16="http://schemas.microsoft.com/office/drawing/2014/main" id="{7F331019-6F07-A4C1-1192-2F35AD63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52" y="2801956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7" name="Rectangle 39">
            <a:extLst>
              <a:ext uri="{FF2B5EF4-FFF2-40B4-BE49-F238E27FC236}">
                <a16:creationId xmlns:a16="http://schemas.microsoft.com/office/drawing/2014/main" id="{2B4FBF1A-02AC-200F-4D46-EF02462C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86" y="2924218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066" name="Rectangle 39">
            <a:extLst>
              <a:ext uri="{FF2B5EF4-FFF2-40B4-BE49-F238E27FC236}">
                <a16:creationId xmlns:a16="http://schemas.microsoft.com/office/drawing/2014/main" id="{390C2B62-9982-677F-D8A9-315126D0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019" y="250021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45"/>
          <p:cNvSpPr/>
          <p:nvPr/>
        </p:nvSpPr>
        <p:spPr bwMode="auto">
          <a:xfrm>
            <a:off x="2062331" y="132891"/>
            <a:ext cx="3107682" cy="2012005"/>
          </a:xfrm>
          <a:custGeom>
            <a:avLst/>
            <a:gdLst>
              <a:gd name="T0" fmla="*/ 1301 w 1301"/>
              <a:gd name="T1" fmla="*/ 333 h 585"/>
              <a:gd name="T2" fmla="*/ 1301 w 1301"/>
              <a:gd name="T3" fmla="*/ 0 h 585"/>
              <a:gd name="T4" fmla="*/ 0 w 1301"/>
              <a:gd name="T5" fmla="*/ 0 h 585"/>
              <a:gd name="T6" fmla="*/ 0 w 1301"/>
              <a:gd name="T7" fmla="*/ 585 h 585"/>
              <a:gd name="T8" fmla="*/ 1050 w 1301"/>
              <a:gd name="T9" fmla="*/ 585 h 585"/>
              <a:gd name="T10" fmla="*/ 1301 w 1301"/>
              <a:gd name="T11" fmla="*/ 33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1301" y="333"/>
                </a:moveTo>
                <a:cubicBezTo>
                  <a:pt x="1301" y="0"/>
                  <a:pt x="1301" y="0"/>
                  <a:pt x="1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5"/>
                  <a:pt x="0" y="585"/>
                  <a:pt x="0" y="585"/>
                </a:cubicBezTo>
                <a:cubicBezTo>
                  <a:pt x="1050" y="585"/>
                  <a:pt x="1050" y="585"/>
                  <a:pt x="1050" y="585"/>
                </a:cubicBezTo>
                <a:cubicBezTo>
                  <a:pt x="1058" y="450"/>
                  <a:pt x="1166" y="341"/>
                  <a:pt x="1301" y="333"/>
                </a:cubicBez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s-ES" altLang="zh-CN" dirty="0">
                <a:solidFill>
                  <a:schemeClr val="tx1"/>
                </a:solidFill>
              </a:rPr>
              <a:t>&gt;&gt;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Rectangle 34"/>
          <p:cNvSpPr>
            <a:spLocks noChangeArrowheads="1"/>
          </p:cNvSpPr>
          <p:nvPr/>
        </p:nvSpPr>
        <p:spPr bwMode="auto">
          <a:xfrm>
            <a:off x="2051720" y="132890"/>
            <a:ext cx="3118293" cy="26035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9000">
                <a:srgbClr val="F49E78"/>
              </a:gs>
            </a:gsLst>
            <a:lin ang="12000000" scaled="0"/>
          </a:gra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2662640" y="160774"/>
            <a:ext cx="17985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zh-CN" sz="10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s-ES" altLang="zh-CN" sz="1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/componentes/Crear Logo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4148257" y="3904579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7" name="Rectangle 48"/>
          <p:cNvSpPr>
            <a:spLocks noChangeArrowheads="1"/>
          </p:cNvSpPr>
          <p:nvPr/>
        </p:nvSpPr>
        <p:spPr bwMode="auto">
          <a:xfrm>
            <a:off x="2081328" y="393241"/>
            <a:ext cx="280729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indent="-177800" algn="just">
              <a:buAutoNum type="arabicPeriod"/>
            </a:pP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En la carpeta SRC </a:t>
            </a: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copiar</a:t>
            </a: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el </a:t>
            </a:r>
            <a:r>
              <a:rPr lang="es-E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logo.svg</a:t>
            </a:r>
            <a:endParaRPr lang="es-E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En la carpeta componentes crear </a:t>
            </a:r>
            <a:r>
              <a:rPr lang="es-E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Logo.jsx</a:t>
            </a:r>
            <a:r>
              <a:rPr lang="es-E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
</a:t>
            </a:r>
            <a:r>
              <a:rPr lang="es-ES" sz="1000" dirty="0" err="1">
                <a:solidFill>
                  <a:srgbClr val="00B0F0"/>
                </a:solidFill>
              </a:rPr>
              <a:t>import</a:t>
            </a:r>
            <a:r>
              <a:rPr lang="es-ES" sz="1000" dirty="0">
                <a:solidFill>
                  <a:srgbClr val="00B0F0"/>
                </a:solidFill>
              </a:rPr>
              <a:t> logo </a:t>
            </a:r>
            <a:r>
              <a:rPr lang="es-ES" sz="1000" dirty="0" err="1">
                <a:solidFill>
                  <a:srgbClr val="00B0F0"/>
                </a:solidFill>
              </a:rPr>
              <a:t>from</a:t>
            </a:r>
            <a:r>
              <a:rPr lang="es-ES" sz="1000" dirty="0">
                <a:solidFill>
                  <a:srgbClr val="00B0F0"/>
                </a:solidFill>
              </a:rPr>
              <a:t> '../</a:t>
            </a:r>
            <a:r>
              <a:rPr lang="es-ES" sz="1000" dirty="0" err="1">
                <a:solidFill>
                  <a:srgbClr val="00B0F0"/>
                </a:solidFill>
              </a:rPr>
              <a:t>LogoBl.svg</a:t>
            </a:r>
            <a:r>
              <a:rPr lang="es-ES" sz="1000" dirty="0">
                <a:solidFill>
                  <a:srgbClr val="00B0F0"/>
                </a:solidFill>
              </a:rPr>
              <a:t>’;</a:t>
            </a:r>
          </a:p>
          <a:p>
            <a:pPr algn="just"/>
            <a:br>
              <a:rPr lang="es-ES" sz="1000" dirty="0">
                <a:solidFill>
                  <a:srgbClr val="00B0F0"/>
                </a:solidFill>
              </a:rPr>
            </a:br>
            <a:r>
              <a:rPr lang="es-ES" sz="1000" dirty="0" err="1">
                <a:solidFill>
                  <a:srgbClr val="00B0F0"/>
                </a:solidFill>
              </a:rPr>
              <a:t>export</a:t>
            </a:r>
            <a:r>
              <a:rPr lang="es-ES" sz="1000" dirty="0">
                <a:solidFill>
                  <a:srgbClr val="00B0F0"/>
                </a:solidFill>
              </a:rPr>
              <a:t> </a:t>
            </a:r>
            <a:r>
              <a:rPr lang="es-ES" sz="1000" dirty="0" err="1">
                <a:solidFill>
                  <a:srgbClr val="00B0F0"/>
                </a:solidFill>
              </a:rPr>
              <a:t>function</a:t>
            </a:r>
            <a:r>
              <a:rPr lang="es-ES" sz="1000" dirty="0">
                <a:solidFill>
                  <a:srgbClr val="00B0F0"/>
                </a:solidFill>
              </a:rPr>
              <a:t> Logo() {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</a:t>
            </a:r>
            <a:r>
              <a:rPr lang="es-ES" sz="1000" dirty="0" err="1">
                <a:solidFill>
                  <a:srgbClr val="00B0F0"/>
                </a:solidFill>
              </a:rPr>
              <a:t>return</a:t>
            </a:r>
            <a:r>
              <a:rPr lang="es-ES" sz="1000" dirty="0">
                <a:solidFill>
                  <a:srgbClr val="00B0F0"/>
                </a:solidFill>
              </a:rPr>
              <a:t> (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  &lt;</a:t>
            </a:r>
            <a:r>
              <a:rPr lang="es-ES" sz="1000" dirty="0" err="1">
                <a:solidFill>
                  <a:srgbClr val="00B0F0"/>
                </a:solidFill>
              </a:rPr>
              <a:t>div</a:t>
            </a:r>
            <a:r>
              <a:rPr lang="es-ES" sz="1000" dirty="0">
                <a:solidFill>
                  <a:srgbClr val="00B0F0"/>
                </a:solidFill>
              </a:rPr>
              <a:t>&gt;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    &lt;</a:t>
            </a:r>
            <a:r>
              <a:rPr lang="es-ES" sz="1000" dirty="0" err="1">
                <a:solidFill>
                  <a:srgbClr val="00B0F0"/>
                </a:solidFill>
              </a:rPr>
              <a:t>img</a:t>
            </a:r>
            <a:r>
              <a:rPr lang="es-ES" sz="1000" dirty="0">
                <a:solidFill>
                  <a:srgbClr val="00B0F0"/>
                </a:solidFill>
              </a:rPr>
              <a:t> </a:t>
            </a:r>
            <a:r>
              <a:rPr lang="es-ES" sz="1000" dirty="0" err="1">
                <a:solidFill>
                  <a:srgbClr val="00B0F0"/>
                </a:solidFill>
              </a:rPr>
              <a:t>src</a:t>
            </a:r>
            <a:r>
              <a:rPr lang="es-ES" sz="1000" dirty="0">
                <a:solidFill>
                  <a:srgbClr val="00B0F0"/>
                </a:solidFill>
              </a:rPr>
              <a:t>={logo} </a:t>
            </a:r>
            <a:r>
              <a:rPr lang="es-ES" sz="1000" dirty="0" err="1">
                <a:solidFill>
                  <a:srgbClr val="00B0F0"/>
                </a:solidFill>
              </a:rPr>
              <a:t>width</a:t>
            </a:r>
            <a:r>
              <a:rPr lang="es-ES" sz="1000" dirty="0">
                <a:solidFill>
                  <a:srgbClr val="00B0F0"/>
                </a:solidFill>
              </a:rPr>
              <a:t>="100" </a:t>
            </a:r>
            <a:r>
              <a:rPr lang="es-ES" sz="1000" dirty="0" err="1">
                <a:solidFill>
                  <a:srgbClr val="00B0F0"/>
                </a:solidFill>
              </a:rPr>
              <a:t>alt</a:t>
            </a:r>
            <a:r>
              <a:rPr lang="es-ES" sz="1000" dirty="0">
                <a:solidFill>
                  <a:srgbClr val="00B0F0"/>
                </a:solidFill>
              </a:rPr>
              <a:t>="Logo" /&gt;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  &lt;/</a:t>
            </a:r>
            <a:r>
              <a:rPr lang="es-ES" sz="1000" dirty="0" err="1">
                <a:solidFill>
                  <a:srgbClr val="00B0F0"/>
                </a:solidFill>
              </a:rPr>
              <a:t>div</a:t>
            </a:r>
            <a:r>
              <a:rPr lang="es-ES" sz="1000" dirty="0">
                <a:solidFill>
                  <a:srgbClr val="00B0F0"/>
                </a:solidFill>
              </a:rPr>
              <a:t>&gt;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  );</a:t>
            </a:r>
          </a:p>
          <a:p>
            <a:r>
              <a:rPr lang="es-ES" sz="1000" dirty="0">
                <a:solidFill>
                  <a:srgbClr val="00B0F0"/>
                </a:solidFill>
              </a:rPr>
              <a:t>}</a:t>
            </a:r>
            <a:endParaRPr lang="zh-CN" altLang="en-US" sz="1000" dirty="0">
              <a:solidFill>
                <a:srgbClr val="00B0F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s-E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HEADER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Freeform 45">
            <a:extLst>
              <a:ext uri="{FF2B5EF4-FFF2-40B4-BE49-F238E27FC236}">
                <a16:creationId xmlns:a16="http://schemas.microsoft.com/office/drawing/2014/main" id="{0801F9B6-1B1F-31E0-9518-281BF07CAACA}"/>
              </a:ext>
            </a:extLst>
          </p:cNvPr>
          <p:cNvSpPr/>
          <p:nvPr/>
        </p:nvSpPr>
        <p:spPr bwMode="auto">
          <a:xfrm rot="10800000" flipH="1">
            <a:off x="1638819" y="2733514"/>
            <a:ext cx="3528392" cy="2410690"/>
          </a:xfrm>
          <a:custGeom>
            <a:avLst/>
            <a:gdLst>
              <a:gd name="T0" fmla="*/ 1301 w 1301"/>
              <a:gd name="T1" fmla="*/ 333 h 585"/>
              <a:gd name="T2" fmla="*/ 1301 w 1301"/>
              <a:gd name="T3" fmla="*/ 0 h 585"/>
              <a:gd name="T4" fmla="*/ 0 w 1301"/>
              <a:gd name="T5" fmla="*/ 0 h 585"/>
              <a:gd name="T6" fmla="*/ 0 w 1301"/>
              <a:gd name="T7" fmla="*/ 585 h 585"/>
              <a:gd name="T8" fmla="*/ 1050 w 1301"/>
              <a:gd name="T9" fmla="*/ 585 h 585"/>
              <a:gd name="T10" fmla="*/ 1301 w 1301"/>
              <a:gd name="T11" fmla="*/ 33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585">
                <a:moveTo>
                  <a:pt x="1301" y="333"/>
                </a:moveTo>
                <a:cubicBezTo>
                  <a:pt x="1301" y="0"/>
                  <a:pt x="1301" y="0"/>
                  <a:pt x="1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5"/>
                  <a:pt x="0" y="585"/>
                  <a:pt x="0" y="585"/>
                </a:cubicBezTo>
                <a:cubicBezTo>
                  <a:pt x="1050" y="585"/>
                  <a:pt x="1050" y="585"/>
                  <a:pt x="1050" y="585"/>
                </a:cubicBezTo>
                <a:cubicBezTo>
                  <a:pt x="1058" y="450"/>
                  <a:pt x="1166" y="341"/>
                  <a:pt x="1301" y="333"/>
                </a:cubicBezTo>
                <a:close/>
              </a:path>
            </a:pathLst>
          </a:cu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BC72AD6-A5FC-1AAF-03F7-0EE301F3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508267"/>
            <a:ext cx="2880320" cy="26035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9000">
                <a:srgbClr val="F49E78"/>
              </a:gs>
            </a:gsLst>
            <a:lin ang="12000000" scaled="0"/>
          </a:gra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3F748BB4-33A5-BD94-D92E-B3096859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652" y="2558988"/>
            <a:ext cx="125835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zh-CN" sz="1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Crear </a:t>
            </a:r>
            <a:r>
              <a:rPr lang="es-ES" altLang="zh-CN" sz="1000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s-ES" altLang="zh-CN" sz="1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es-ES" altLang="zh-CN" sz="1000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datos.json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6D0FDE56-BB4C-A812-53C9-006A6FA4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7" y="2743547"/>
            <a:ext cx="328338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{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"</a:t>
            </a:r>
            <a:r>
              <a:rPr lang="es-ES" sz="1000" dirty="0" err="1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header</a:t>
            </a:r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":{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"nombre":"</a:t>
            </a:r>
            <a:r>
              <a:rPr lang="es-ES" sz="1000" dirty="0" err="1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Blocknology</a:t>
            </a:r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",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"links":[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{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    "</a:t>
            </a:r>
            <a:r>
              <a:rPr lang="es-ES" sz="1000" dirty="0" err="1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texto":"blog</a:t>
            </a:r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",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    "</a:t>
            </a:r>
            <a:r>
              <a:rPr lang="es-ES" sz="1000" dirty="0" err="1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url</a:t>
            </a:r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":"http://blog.com"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},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{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    "texto":"</a:t>
            </a:r>
            <a:r>
              <a:rPr lang="es-ES" sz="1000" dirty="0" err="1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youtube</a:t>
            </a:r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",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    "</a:t>
            </a:r>
            <a:r>
              <a:rPr lang="es-ES" sz="1000" dirty="0" err="1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url</a:t>
            </a:r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":"http://youtube.com"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    }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    ]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    }</a:t>
            </a:r>
          </a:p>
          <a:p>
            <a:r>
              <a:rPr lang="es-ES" sz="1000" dirty="0">
                <a:solidFill>
                  <a:srgbClr val="7030A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31" name="Oval 42"/>
          <p:cNvSpPr>
            <a:spLocks noChangeArrowheads="1"/>
          </p:cNvSpPr>
          <p:nvPr/>
        </p:nvSpPr>
        <p:spPr bwMode="auto">
          <a:xfrm>
            <a:off x="4289319" y="169553"/>
            <a:ext cx="4968551" cy="4995289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9000">
                <a:srgbClr val="F49E78"/>
              </a:gs>
            </a:gsLst>
            <a:lin ang="12000000" scaled="0"/>
          </a:gra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6116146" y="349692"/>
            <a:ext cx="1175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altLang="zh-CN" b="1" dirty="0" err="1">
                <a:solidFill>
                  <a:schemeClr val="bg1"/>
                </a:solidFill>
                <a:ea typeface="Microsoft YaHei" panose="020B0503020204020204" pitchFamily="34" charset="-122"/>
              </a:rPr>
              <a:t>Header.jsx</a:t>
            </a:r>
            <a:endParaRPr lang="zh-CN" altLang="en-US" b="1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559575-ABD1-7581-33F8-024E2897FF84}"/>
              </a:ext>
            </a:extLst>
          </p:cNvPr>
          <p:cNvSpPr txBox="1"/>
          <p:nvPr/>
        </p:nvSpPr>
        <p:spPr>
          <a:xfrm>
            <a:off x="5092741" y="854038"/>
            <a:ext cx="40464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{ Logo } </a:t>
            </a:r>
            <a:r>
              <a:rPr lang="es-ES" sz="1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'./Logo’;</a:t>
            </a:r>
          </a:p>
          <a:p>
            <a:r>
              <a:rPr lang="es-E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7030A0"/>
                </a:solidFill>
                <a:latin typeface="Consolas" panose="020B0609020204030204" pitchFamily="49" charset="0"/>
              </a:rPr>
              <a:t> datos </a:t>
            </a:r>
            <a:r>
              <a:rPr lang="es-E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7030A0"/>
                </a:solidFill>
                <a:latin typeface="Consolas" panose="020B0609020204030204" pitchFamily="49" charset="0"/>
              </a:rPr>
              <a:t> ‘../</a:t>
            </a:r>
            <a:r>
              <a:rPr lang="es-E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datos.json</a:t>
            </a:r>
            <a:r>
              <a:rPr lang="es-ES" sz="1200" dirty="0">
                <a:solidFill>
                  <a:srgbClr val="7030A0"/>
                </a:solidFill>
                <a:latin typeface="Consolas" panose="020B0609020204030204" pitchFamily="49" charset="0"/>
              </a:rPr>
              <a:t>’</a:t>
            </a:r>
            <a:endParaRPr lang="es-ES" sz="12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D4D4D4"/>
                </a:solidFill>
                <a:effectLst/>
                <a:latin typeface="Noto"/>
              </a:rPr>
            </a:br>
            <a:r>
              <a:rPr lang="es-ES" sz="1200" b="0" dirty="0" err="1">
                <a:effectLst/>
                <a:latin typeface="Noto"/>
              </a:rPr>
              <a:t>export</a:t>
            </a:r>
            <a:r>
              <a:rPr lang="es-ES" sz="1200" b="0" dirty="0">
                <a:effectLst/>
                <a:latin typeface="Noto"/>
              </a:rPr>
              <a:t> </a:t>
            </a:r>
            <a:r>
              <a:rPr lang="es-ES" sz="1200" b="0" dirty="0" err="1">
                <a:effectLst/>
                <a:latin typeface="Noto"/>
              </a:rPr>
              <a:t>function</a:t>
            </a:r>
            <a:r>
              <a:rPr lang="es-ES" sz="1200" b="0" dirty="0">
                <a:effectLst/>
                <a:latin typeface="Noto"/>
              </a:rPr>
              <a:t> </a:t>
            </a:r>
            <a:r>
              <a:rPr lang="es-ES" sz="1200" b="0" dirty="0" err="1">
                <a:effectLst/>
                <a:latin typeface="Noto"/>
              </a:rPr>
              <a:t>Header</a:t>
            </a:r>
            <a:r>
              <a:rPr lang="es-ES" sz="1200" b="0" dirty="0">
                <a:effectLst/>
                <a:latin typeface="Noto"/>
              </a:rPr>
              <a:t>() {</a:t>
            </a:r>
          </a:p>
          <a:p>
            <a:r>
              <a:rPr lang="es-ES" sz="1200" b="0" dirty="0">
                <a:effectLst/>
                <a:latin typeface="Noto"/>
              </a:rPr>
              <a:t>    </a:t>
            </a:r>
            <a:r>
              <a:rPr lang="es-ES" sz="1200" b="0" dirty="0" err="1">
                <a:effectLst/>
                <a:latin typeface="Noto"/>
              </a:rPr>
              <a:t>return</a:t>
            </a:r>
            <a:r>
              <a:rPr lang="es-ES" sz="1200" b="0" dirty="0">
                <a:effectLst/>
                <a:latin typeface="Noto"/>
              </a:rPr>
              <a:t>  &lt;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 </a:t>
            </a:r>
            <a:r>
              <a:rPr lang="es-ES" sz="1200" b="0" dirty="0" err="1">
                <a:effectLst/>
                <a:latin typeface="Noto"/>
              </a:rPr>
              <a:t>className</a:t>
            </a:r>
            <a:r>
              <a:rPr lang="es-ES" sz="1200" b="0" dirty="0">
                <a:effectLst/>
                <a:latin typeface="Noto"/>
              </a:rPr>
              <a:t>="d-</a:t>
            </a:r>
            <a:r>
              <a:rPr lang="es-ES" sz="1200" b="0" dirty="0" err="1">
                <a:effectLst/>
                <a:latin typeface="Noto"/>
              </a:rPr>
              <a:t>flex</a:t>
            </a:r>
            <a:r>
              <a:rPr lang="es-ES" sz="1200" b="0" dirty="0">
                <a:effectLst/>
                <a:latin typeface="Noto"/>
              </a:rPr>
              <a:t> mt-3"&gt;</a:t>
            </a:r>
          </a:p>
          <a:p>
            <a:r>
              <a:rPr lang="es-ES" sz="1200" b="0" dirty="0">
                <a:effectLst/>
                <a:latin typeface="Noto"/>
              </a:rPr>
              <a:t>        &lt;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solidFill>
                  <a:srgbClr val="00B0F0"/>
                </a:solidFill>
                <a:effectLst/>
                <a:latin typeface="Noto"/>
              </a:rPr>
              <a:t>            &lt;Logo /&gt;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&lt;p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className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='fs-4'&gt;{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datos.header.nombre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}&lt;/p&gt;</a:t>
            </a:r>
          </a:p>
          <a:p>
            <a:r>
              <a:rPr lang="es-ES" sz="1200" b="0" dirty="0">
                <a:effectLst/>
                <a:latin typeface="Noto"/>
              </a:rPr>
              <a:t>          &lt;/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br>
              <a:rPr lang="es-ES" sz="1200" b="0" dirty="0">
                <a:effectLst/>
                <a:latin typeface="Noto"/>
              </a:rPr>
            </a:br>
            <a:r>
              <a:rPr lang="es-ES" sz="1200" b="0" dirty="0">
                <a:effectLst/>
                <a:latin typeface="Noto"/>
              </a:rPr>
              <a:t>           &lt;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  {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                  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datos.header.links.map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((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item,index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)=&gt;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       &lt;a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key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={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index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}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className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="mx-3“ 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href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={item.url} &gt;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                    {</a:t>
            </a:r>
            <a:r>
              <a:rPr lang="es-ES" sz="1200" b="0" dirty="0" err="1">
                <a:solidFill>
                  <a:srgbClr val="7030A0"/>
                </a:solidFill>
                <a:effectLst/>
                <a:latin typeface="Noto"/>
              </a:rPr>
              <a:t>item.texto</a:t>
            </a:r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}&lt;/a&gt;)</a:t>
            </a:r>
          </a:p>
          <a:p>
            <a:r>
              <a:rPr lang="es-ES" sz="1200" b="0" dirty="0">
                <a:solidFill>
                  <a:srgbClr val="7030A0"/>
                </a:solidFill>
                <a:effectLst/>
                <a:latin typeface="Noto"/>
              </a:rPr>
              <a:t>                    }</a:t>
            </a:r>
          </a:p>
          <a:p>
            <a:r>
              <a:rPr lang="es-ES" sz="1200" b="0" dirty="0">
                <a:effectLst/>
                <a:latin typeface="Noto"/>
              </a:rPr>
              <a:t>                &lt;/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effectLst/>
                <a:latin typeface="Noto"/>
              </a:rPr>
              <a:t>                    </a:t>
            </a:r>
          </a:p>
          <a:p>
            <a:r>
              <a:rPr lang="es-ES" sz="1200" b="0" dirty="0">
                <a:effectLst/>
                <a:latin typeface="Noto"/>
              </a:rPr>
              <a:t>            &lt;/</a:t>
            </a:r>
            <a:r>
              <a:rPr lang="es-ES" sz="1200" b="0" dirty="0" err="1">
                <a:effectLst/>
                <a:latin typeface="Noto"/>
              </a:rPr>
              <a:t>div</a:t>
            </a:r>
            <a:r>
              <a:rPr lang="es-ES" sz="1200" b="0" dirty="0">
                <a:effectLst/>
                <a:latin typeface="Noto"/>
              </a:rPr>
              <a:t>&gt;</a:t>
            </a:r>
          </a:p>
          <a:p>
            <a:r>
              <a:rPr lang="es-ES" sz="1200" b="0" dirty="0">
                <a:effectLst/>
                <a:latin typeface="Noto"/>
              </a:rPr>
              <a:t> }</a:t>
            </a:r>
          </a:p>
          <a:p>
            <a:endParaRPr lang="es-ES" sz="12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15" grpId="0" animBg="1"/>
      <p:bldP spid="124" grpId="0"/>
      <p:bldP spid="128" grpId="0"/>
      <p:bldP spid="137" grpId="0" bldLvl="0"/>
      <p:bldP spid="4" grpId="0" animBg="1"/>
      <p:bldP spid="5" grpId="0" animBg="1"/>
      <p:bldP spid="6" grpId="0"/>
      <p:bldP spid="7" grpId="0" bldLvl="0"/>
      <p:bldP spid="131" grpId="0" bldLvl="0" animBg="1"/>
      <p:bldP spid="136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6525</Words>
  <Application>Microsoft Office PowerPoint</Application>
  <PresentationFormat>Personalizado</PresentationFormat>
  <Paragraphs>418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Microsoft YaHei</vt:lpstr>
      <vt:lpstr>Arial</vt:lpstr>
      <vt:lpstr>Calibri</vt:lpstr>
      <vt:lpstr>Consolas</vt:lpstr>
      <vt:lpstr>Impact</vt:lpstr>
      <vt:lpstr>Noto</vt:lpstr>
      <vt:lpstr>Wingdings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kikko Js</cp:lastModifiedBy>
  <cp:revision>60</cp:revision>
  <dcterms:created xsi:type="dcterms:W3CDTF">2015-10-14T02:35:00Z</dcterms:created>
  <dcterms:modified xsi:type="dcterms:W3CDTF">2023-04-30T21:46:37Z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3082-11.2.0.11380</vt:lpwstr>
  </property>
  <property fmtid="{D5CDD505-2E9C-101B-9397-08002B2CF9AE}" pid="3" name="ICV">
    <vt:lpwstr>6CA3414E5C174DD4A23657B94E3C7A09</vt:lpwstr>
  </property>
</Properties>
</file>