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arcador de posición de imagen de diapositiva 1"/>
          <p:cNvSpPr/>
          <p:nvPr>
            <p:ph type="sldImg" idx="2"/>
          </p:nvPr>
        </p:nvSpPr>
        <p:spPr/>
      </p:sp>
      <p:sp>
        <p:nvSpPr>
          <p:cNvPr id="3" name="Marcador de posición de texto 2"/>
          <p:cNvSpPr/>
          <p:nvPr>
            <p:ph type="body" idx="3"/>
          </p:nvPr>
        </p:nvSpPr>
        <p:spPr/>
        <p:txBody>
          <a:bodyPr/>
          <a:p>
            <a:endParaRPr lang="es-E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/>
              <a:t>PROYECTO FAUCET</a:t>
            </a:r>
            <a:endParaRPr lang="es-ES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Marcador de posición de conteni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71145" y="1212850"/>
            <a:ext cx="9589770" cy="5393055"/>
          </a:xfrm>
          <a:prstGeom prst="rect">
            <a:avLst/>
          </a:prstGeom>
        </p:spPr>
      </p:pic>
      <p:sp>
        <p:nvSpPr>
          <p:cNvPr id="4" name="Cuadro de texto 3"/>
          <p:cNvSpPr txBox="1"/>
          <p:nvPr/>
        </p:nvSpPr>
        <p:spPr>
          <a:xfrm>
            <a:off x="3098800" y="4090670"/>
            <a:ext cx="3934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/>
              <a:t>10E18 = 10 Eths</a:t>
            </a:r>
            <a:endParaRPr lang="es-ES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Marcador de posición de conteni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82575" y="1298575"/>
            <a:ext cx="9559290" cy="5184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Marcador de posición de conteni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14300" y="403225"/>
            <a:ext cx="7684770" cy="4126865"/>
          </a:xfrm>
          <a:prstGeom prst="rect">
            <a:avLst/>
          </a:prstGeom>
        </p:spPr>
      </p:pic>
      <p:sp>
        <p:nvSpPr>
          <p:cNvPr id="4" name="Cuadro de texto 3"/>
          <p:cNvSpPr txBox="1"/>
          <p:nvPr/>
        </p:nvSpPr>
        <p:spPr>
          <a:xfrm>
            <a:off x="7732395" y="601345"/>
            <a:ext cx="40309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Boton “conectarse”</a:t>
            </a:r>
            <a:endParaRPr lang="es-ES" altLang="en-US"/>
          </a:p>
          <a:p>
            <a:endParaRPr lang="es-ES" altLang="en-US"/>
          </a:p>
          <a:p>
            <a:r>
              <a:rPr lang="es-ES" altLang="en-US"/>
              <a:t>despues de conectarse debe de verse WALLET ADDRESS la direccion de la cadena actualmente attiva en metamask</a:t>
            </a:r>
            <a:endParaRPr lang="es-ES" altLang="en-US"/>
          </a:p>
          <a:p>
            <a:endParaRPr lang="es-ES" altLang="en-US"/>
          </a:p>
          <a:p>
            <a:r>
              <a:rPr lang="es-ES" altLang="en-US"/>
              <a:t>captcha</a:t>
            </a:r>
            <a:endParaRPr lang="es-ES" altLang="en-US"/>
          </a:p>
        </p:txBody>
      </p:sp>
      <p:sp>
        <p:nvSpPr>
          <p:cNvPr id="5" name="Rectángulo 4"/>
          <p:cNvSpPr/>
          <p:nvPr/>
        </p:nvSpPr>
        <p:spPr>
          <a:xfrm>
            <a:off x="2766695" y="4253865"/>
            <a:ext cx="1090295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2766695" y="4215765"/>
            <a:ext cx="1724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200" b="1"/>
              <a:t>Send Request</a:t>
            </a:r>
            <a:endParaRPr lang="es-ES" altLang="en-US" sz="1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Marcador de posición de contenido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6110" y="416560"/>
            <a:ext cx="6045200" cy="2807970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7647305" y="1871345"/>
            <a:ext cx="40309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al dar a send request aparece el pop up de initating  y despues de unos segundo aparece el otro pop up wainitng for confimrtion y el ultimo pop up de transaccion e</a:t>
            </a:r>
            <a:endParaRPr lang="es-ES" altLang="en-US"/>
          </a:p>
        </p:txBody>
      </p:sp>
      <p:pic>
        <p:nvPicPr>
          <p:cNvPr id="7" name="Marcador de posición de contenido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110" y="3348990"/>
            <a:ext cx="6146165" cy="3030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Marcador de posición de contenido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570865" y="1155700"/>
            <a:ext cx="9223375" cy="5423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Marcador de posición de conteni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29565" y="1076960"/>
            <a:ext cx="9617075" cy="5619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Marcador de posición de conteni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71170" y="1317625"/>
            <a:ext cx="11002010" cy="5014595"/>
          </a:xfrm>
          <a:prstGeom prst="rect">
            <a:avLst/>
          </a:prstGeom>
        </p:spPr>
      </p:pic>
      <p:sp>
        <p:nvSpPr>
          <p:cNvPr id="4" name="Cuadro de texto 3"/>
          <p:cNvSpPr txBox="1"/>
          <p:nvPr/>
        </p:nvSpPr>
        <p:spPr>
          <a:xfrm>
            <a:off x="6949440" y="5092065"/>
            <a:ext cx="4385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>
                <a:sym typeface="+mn-ea"/>
              </a:rPr>
              <a:t>esta direccion de wallet corresponde a la de origen donde sale el importe de la tx</a:t>
            </a:r>
            <a:endParaRPr lang="es-ES" altLang="en-US"/>
          </a:p>
          <a:p>
            <a:endParaRPr lang="es-E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Marcador de posición de conteni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-58420" y="1222375"/>
            <a:ext cx="10205085" cy="5310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arcador de posición de contenido 1"/>
          <p:cNvSpPr>
            <a:spLocks noGrp="1"/>
          </p:cNvSpPr>
          <p:nvPr>
            <p:ph sz="half" idx="1"/>
          </p:nvPr>
        </p:nvSpPr>
        <p:spPr>
          <a:xfrm>
            <a:off x="490855" y="345440"/>
            <a:ext cx="11377295" cy="1143635"/>
          </a:xfrm>
        </p:spPr>
        <p:txBody>
          <a:bodyPr>
            <a:normAutofit fontScale="90000" lnSpcReduction="20000"/>
          </a:bodyPr>
          <a:p>
            <a:r>
              <a:rPr lang="es-ES" altLang="en-US"/>
              <a:t>Inicializacion de la red Privada en Ethereum a traves de la creacion de un contenedor Docker</a:t>
            </a:r>
            <a:endParaRPr lang="es-ES" altLang="en-US"/>
          </a:p>
          <a:p>
            <a:endParaRPr lang="es-ES" altLang="en-US"/>
          </a:p>
        </p:txBody>
      </p:sp>
      <p:pic>
        <p:nvPicPr>
          <p:cNvPr id="3" name="Marcador de posición de contenido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3595" y="1391285"/>
            <a:ext cx="9987280" cy="5138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Marcador de posición de contenido 7"/>
          <p:cNvSpPr/>
          <p:nvPr>
            <p:ph sz="half" idx="1"/>
          </p:nvPr>
        </p:nvSpPr>
        <p:spPr>
          <a:xfrm>
            <a:off x="445770" y="336550"/>
            <a:ext cx="11322685" cy="1282065"/>
          </a:xfrm>
        </p:spPr>
        <p:txBody>
          <a:bodyPr/>
          <a:p>
            <a:r>
              <a:rPr lang="es-ES" altLang="en-US"/>
              <a:t>Lanzamiento de la red</a:t>
            </a:r>
            <a:endParaRPr lang="es-ES" altLang="en-US"/>
          </a:p>
        </p:txBody>
      </p:sp>
      <p:pic>
        <p:nvPicPr>
          <p:cNvPr id="9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8495" y="1316990"/>
            <a:ext cx="9162415" cy="5311140"/>
          </a:xfrm>
          <a:prstGeom prst="rect">
            <a:avLst/>
          </a:prstGeom>
        </p:spPr>
      </p:pic>
      <p:sp>
        <p:nvSpPr>
          <p:cNvPr id="11" name="Marcador de posición de contenido 7"/>
          <p:cNvSpPr/>
          <p:nvPr/>
        </p:nvSpPr>
        <p:spPr>
          <a:xfrm>
            <a:off x="7807325" y="2875280"/>
            <a:ext cx="4253865" cy="13093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en-US"/>
              <a:t>Direccion de wallet donde cobrar el PoW</a:t>
            </a:r>
            <a:endParaRPr lang="es-E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Marcador de posición de contenido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25450" y="1216025"/>
            <a:ext cx="9375140" cy="5350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Marcador de posición de conteni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27660" y="1317625"/>
            <a:ext cx="9504680" cy="5120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WPS Presentation</Application>
  <PresentationFormat>宽屏</PresentationFormat>
  <Paragraphs>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PROYECTO FAUCET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Kikko Bcn t</cp:lastModifiedBy>
  <cp:revision>3</cp:revision>
  <dcterms:created xsi:type="dcterms:W3CDTF">2022-10-13T08:34:00Z</dcterms:created>
  <dcterms:modified xsi:type="dcterms:W3CDTF">2022-11-03T10:43:01Z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3082-11.2.0.11380</vt:lpwstr>
  </property>
  <property fmtid="{D5CDD505-2E9C-101B-9397-08002B2CF9AE}" pid="3" name="ICV">
    <vt:lpwstr>E85F53F9636346548E3CBFD49C144B10</vt:lpwstr>
  </property>
</Properties>
</file>