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19EEC-21EA-4CAF-8095-9FB30FBE369D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achristoumarios/HashCode-Team111/blob/master/selfdriving.py" TargetMode="External"/><Relationship Id="rId2" Type="http://schemas.openxmlformats.org/officeDocument/2006/relationships/hyperlink" Target="https://github.com/n1try/hashcode-2018/blob/master/qualification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7CBC-281B-46F3-9733-F591F65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60297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51C5-442E-432C-B4C3-72418C12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209"/>
            <a:ext cx="10058400" cy="4440766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Map</a:t>
            </a:r>
            <a:r>
              <a:rPr lang="en-US" sz="1300" dirty="0"/>
              <a:t>:</a:t>
            </a:r>
            <a:r>
              <a:rPr lang="en-US" sz="1400" b="1" dirty="0"/>
              <a:t> </a:t>
            </a:r>
            <a:r>
              <a:rPr lang="en-US" sz="1300" dirty="0"/>
              <a:t>The city is represented by a rectangular grid of streets, with R horizontal streets (rows) and C vertical streets (columns). Street intersections are referenced by integer, 0-based coordinates of the horizontal and the vertical street. For example, [r, c] means the intersection of the r-</a:t>
            </a:r>
            <a:r>
              <a:rPr lang="en-US" sz="1300" dirty="0" err="1"/>
              <a:t>th</a:t>
            </a:r>
            <a:r>
              <a:rPr lang="en-US" sz="1300" dirty="0"/>
              <a:t> horizontal and the c-</a:t>
            </a:r>
            <a:r>
              <a:rPr lang="en-US" sz="1300" dirty="0" err="1"/>
              <a:t>th</a:t>
            </a:r>
            <a:r>
              <a:rPr lang="en-US" sz="1300" dirty="0"/>
              <a:t> vertical street ( 0 ≤ r &lt; R, 0 ≤ c &lt; C 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3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Vehicles</a:t>
            </a:r>
            <a:r>
              <a:rPr lang="en-US" sz="1300" dirty="0"/>
              <a:t>:</a:t>
            </a:r>
            <a:r>
              <a:rPr lang="en-US" sz="1300" b="1" dirty="0"/>
              <a:t> </a:t>
            </a:r>
            <a:r>
              <a:rPr lang="en-US" sz="1200" dirty="0"/>
              <a:t>There are F vehicles in the fleet. At the beginning of the simulation, all vehicles are in the intersection [0, 0]. There is no limit to how many vehicles can be in the same intersection.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Time and distance</a:t>
            </a:r>
            <a:r>
              <a:rPr lang="en-US" sz="1300" dirty="0"/>
              <a:t>:</a:t>
            </a:r>
            <a:r>
              <a:rPr lang="en-US" sz="1400" b="1" dirty="0"/>
              <a:t> </a:t>
            </a:r>
            <a:r>
              <a:rPr lang="en-US" sz="1200" dirty="0"/>
              <a:t>The simulation proceeds in T steps, from 0 to T − 1 . The distance between two intersections is defined as the minimum total number of city blocks (cells in the grid) that a vehicle has to pass in each direction to get from one intersection to the other. That is, the distance between intersection [a, b] and intersection [x, y] is equal to |a − x| + |b − y| 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Rides</a:t>
            </a:r>
            <a:r>
              <a:rPr lang="en-US" sz="1300" dirty="0"/>
              <a:t>: </a:t>
            </a:r>
            <a:r>
              <a:rPr lang="en-US" sz="1200" dirty="0"/>
              <a:t>There are N pre-booked rides. Each ride is characterized by the following information: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start intersection – to begin the ride, the vehicle must be in this intersection. ● finish intersection – to end the ride, the vehicle must be in this intersection. Finish intersection is always different than start intersection.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earliest start – the earliest step in which the ride can start. It can also start at any later step.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latest finish – the latest step by which the ride must finish to get points for it. ○ Note that the given “latest finish” step is the step in which the ride must already be over (and not the last step in which the vehicle moves) – see example below.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Simulation</a:t>
            </a:r>
            <a:r>
              <a:rPr lang="en-US" sz="1200" dirty="0"/>
              <a:t>: Each vehicle makes the rides you assign to it in the order that you specify: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first, the vehicle drives from its current intersection ([0,0] at the beginning of the simulation) to the start intersection of the next ride (unless the vehicle is already in this intersection)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if the current step is earlier than the earliest start of the next ride, the vehicle waits until that step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the vehicle drives to the finish intersection ○ the vehicle does this even if the arrival step is later than the latest finish; but no points are earned by such a ride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the process repeats for the next assigned ride, until the vehicle handles all scheduled rides or the simulation reaches its final step T (whichever comes first)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any remaining assigned rides are simply ignored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56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380-0AC9-4A93-AA0D-985CB56D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9C54-FF2B-4BCC-AA7F-AD2F1A7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research </a:t>
            </a:r>
            <a:r>
              <a:rPr lang="pt-PT" dirty="0" err="1"/>
              <a:t>stage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came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several</a:t>
            </a:r>
            <a:r>
              <a:rPr lang="pt-PT" dirty="0"/>
              <a:t> </a:t>
            </a:r>
            <a:r>
              <a:rPr lang="pt-PT" dirty="0" err="1"/>
              <a:t>implementations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adapted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,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Python</a:t>
            </a:r>
            <a:r>
              <a:rPr lang="pt-PT" dirty="0"/>
              <a:t> </a:t>
            </a:r>
            <a:r>
              <a:rPr lang="pt-PT" dirty="0" err="1"/>
              <a:t>implementations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A*, BFS, DFS, </a:t>
            </a:r>
            <a:r>
              <a:rPr lang="pt-PT" dirty="0" err="1"/>
              <a:t>uniform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, </a:t>
            </a:r>
            <a:r>
              <a:rPr lang="pt-PT" dirty="0" err="1"/>
              <a:t>interactive</a:t>
            </a:r>
            <a:r>
              <a:rPr lang="pt-PT" dirty="0"/>
              <a:t> </a:t>
            </a:r>
            <a:r>
              <a:rPr lang="pt-PT" dirty="0" err="1"/>
              <a:t>deepening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.</a:t>
            </a:r>
          </a:p>
          <a:p>
            <a:r>
              <a:rPr lang="en-US" dirty="0"/>
              <a:t>Greedy </a:t>
            </a:r>
            <a:r>
              <a:rPr lang="en-US" dirty="0" err="1"/>
              <a:t>Aproaches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https://github.com/n1try/hashcode-2018/blob/master/qualification/python/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https://github.com/papachristoumarios/HashCode-Team111/blob/master/selfdriving.py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700F-FB35-4165-AAC1-D434085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1B0E1E-73AB-480B-B9B0-96886011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663487"/>
              </p:ext>
            </p:extLst>
          </p:nvPr>
        </p:nvGraphicFramePr>
        <p:xfrm>
          <a:off x="1096963" y="1846263"/>
          <a:ext cx="91795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3960">
                  <a:extLst>
                    <a:ext uri="{9D8B030D-6E8A-4147-A177-3AD203B41FA5}">
                      <a16:colId xmlns:a16="http://schemas.microsoft.com/office/drawing/2014/main" val="326073571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1975649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1958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Solution</a:t>
                      </a:r>
                      <a:r>
                        <a:rPr lang="pt-PT" dirty="0"/>
                        <a:t> </a:t>
                      </a:r>
                      <a:r>
                        <a:rPr lang="en-US" noProof="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Neighborhood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4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866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035474-B24B-4C55-9C03-FA4A2A17BD54}"/>
              </a:ext>
            </a:extLst>
          </p:cNvPr>
          <p:cNvSpPr txBox="1"/>
          <p:nvPr/>
        </p:nvSpPr>
        <p:spPr>
          <a:xfrm>
            <a:off x="1096962" y="3528378"/>
            <a:ext cx="67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Rigid</a:t>
            </a:r>
            <a:r>
              <a:rPr lang="pt-PT" dirty="0"/>
              <a:t> </a:t>
            </a:r>
            <a:r>
              <a:rPr lang="pt-PT" dirty="0" err="1"/>
              <a:t>Restrictions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BB13A-9FF7-411D-89D9-B2AB60EAF0BA}"/>
              </a:ext>
            </a:extLst>
          </p:cNvPr>
          <p:cNvSpPr txBox="1"/>
          <p:nvPr/>
        </p:nvSpPr>
        <p:spPr>
          <a:xfrm>
            <a:off x="1096962" y="4096465"/>
            <a:ext cx="67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8876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4BE0-9EDB-4D8D-A57C-52BBA4F3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DFF8-F8A9-4DCA-BA99-B2B4580C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</a:t>
            </a:r>
            <a:r>
              <a:rPr lang="pt-PT" dirty="0" err="1"/>
              <a:t>mostly</a:t>
            </a:r>
            <a:r>
              <a:rPr lang="pt-PT" dirty="0"/>
              <a:t> in </a:t>
            </a:r>
            <a:r>
              <a:rPr lang="pt-PT" dirty="0" err="1"/>
              <a:t>Python</a:t>
            </a:r>
            <a:r>
              <a:rPr lang="pt-PT" dirty="0"/>
              <a:t> 3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en-US" dirty="0"/>
              <a:t>visualization using</a:t>
            </a:r>
            <a:r>
              <a:rPr lang="pt-PT" dirty="0"/>
              <a:t> in JavaScript.</a:t>
            </a:r>
          </a:p>
          <a:p>
            <a:r>
              <a:rPr lang="en-US" dirty="0"/>
              <a:t>The development environment used by the group to develop the project is PyCharm by JetBrains.</a:t>
            </a:r>
          </a:p>
          <a:p>
            <a:r>
              <a:rPr lang="en-US" dirty="0"/>
              <a:t>Data structures that will be most used are trees.</a:t>
            </a:r>
          </a:p>
          <a:p>
            <a:r>
              <a:rPr lang="en-US" dirty="0"/>
              <a:t>The project directory will follow this structure:</a:t>
            </a:r>
          </a:p>
          <a:p>
            <a:pPr lvl="1"/>
            <a:r>
              <a:rPr lang="en-US" dirty="0"/>
              <a:t>Docs: where all documents will be stored;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: where the project’s source code is located;</a:t>
            </a:r>
          </a:p>
          <a:p>
            <a:pPr lvl="2"/>
            <a:r>
              <a:rPr lang="en-US" dirty="0"/>
              <a:t>Assets: where code developed by others is located.</a:t>
            </a:r>
          </a:p>
        </p:txBody>
      </p:sp>
    </p:spTree>
    <p:extLst>
      <p:ext uri="{BB962C8B-B14F-4D97-AF65-F5344CB8AC3E}">
        <p14:creationId xmlns:p14="http://schemas.microsoft.com/office/powerpoint/2010/main" val="2168552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687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Problem Description</vt:lpstr>
      <vt:lpstr>References</vt:lpstr>
      <vt:lpstr>Problem Formulation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Descrição do Problema</dc:title>
  <dc:creator>luis ramos</dc:creator>
  <cp:lastModifiedBy>luis ramos</cp:lastModifiedBy>
  <cp:revision>12</cp:revision>
  <dcterms:created xsi:type="dcterms:W3CDTF">2020-03-03T14:12:35Z</dcterms:created>
  <dcterms:modified xsi:type="dcterms:W3CDTF">2020-03-09T15:30:10Z</dcterms:modified>
</cp:coreProperties>
</file>