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5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A19EEC-21EA-4CAF-8095-9FB30FBE369D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pachristoumarios/HashCode-Team111/blob/master/selfdriving.py" TargetMode="External"/><Relationship Id="rId2" Type="http://schemas.openxmlformats.org/officeDocument/2006/relationships/hyperlink" Target="https://github.com/n1try/hashcode-2018/blob/master/qualification/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7CBC-281B-46F3-9733-F591F654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60297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51C5-442E-432C-B4C3-72418C12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6209"/>
            <a:ext cx="10058400" cy="4440766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/>
              <a:t>Map</a:t>
            </a:r>
            <a:r>
              <a:rPr lang="en-US" sz="1300" dirty="0"/>
              <a:t>:</a:t>
            </a:r>
            <a:r>
              <a:rPr lang="en-US" sz="1400" b="1" dirty="0"/>
              <a:t> </a:t>
            </a:r>
            <a:r>
              <a:rPr lang="en-US" sz="1300" dirty="0"/>
              <a:t>The city is represented by a rectangular grid of streets, with R horizontal streets (rows) and C vertical streets (columns). Street intersections are referenced by integer, 0-based coordinates of the horizontal and the vertical street. For example, [r, c] means the intersection of the r-</a:t>
            </a:r>
            <a:r>
              <a:rPr lang="en-US" sz="1300" dirty="0" err="1"/>
              <a:t>th</a:t>
            </a:r>
            <a:r>
              <a:rPr lang="en-US" sz="1300" dirty="0"/>
              <a:t> horizontal and the c-</a:t>
            </a:r>
            <a:r>
              <a:rPr lang="en-US" sz="1300" dirty="0" err="1"/>
              <a:t>th</a:t>
            </a:r>
            <a:r>
              <a:rPr lang="en-US" sz="1300" dirty="0"/>
              <a:t> vertical street ( 0 ≤ r &lt; R, 0 ≤ c &lt; C 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3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/>
              <a:t>Vehicles</a:t>
            </a:r>
            <a:r>
              <a:rPr lang="en-US" sz="1300" dirty="0"/>
              <a:t>:</a:t>
            </a:r>
            <a:r>
              <a:rPr lang="en-US" sz="1300" b="1" dirty="0"/>
              <a:t> </a:t>
            </a:r>
            <a:r>
              <a:rPr lang="en-US" sz="1200" dirty="0"/>
              <a:t>There are F vehicles in the fleet. At the beginning of the simulation, all vehicles are in the intersection [0, 0]. There is no limit to how many vehicles can be in the same intersection.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/>
              <a:t>Time and distance</a:t>
            </a:r>
            <a:r>
              <a:rPr lang="en-US" sz="1300" dirty="0"/>
              <a:t>:</a:t>
            </a:r>
            <a:r>
              <a:rPr lang="en-US" sz="1400" b="1" dirty="0"/>
              <a:t> </a:t>
            </a:r>
            <a:r>
              <a:rPr lang="en-US" sz="1200" dirty="0"/>
              <a:t>The simulation proceeds in T steps, from 0 to T − 1 . The distance between two intersections is defined as the minimum total number of city blocks (cells in the grid) that a vehicle has to pass in each direction to get from one intersection to the other. That is, the distance between intersection [a, b] and intersection [x, y] is equal to |a − x| + |b − y| 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/>
              <a:t>Rides</a:t>
            </a:r>
            <a:r>
              <a:rPr lang="en-US" sz="1300" dirty="0"/>
              <a:t>: </a:t>
            </a:r>
            <a:r>
              <a:rPr lang="en-US" sz="1200" dirty="0"/>
              <a:t>There are N pre-booked rides. Each ride is characterized by the following information: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start intersection – to begin the ride, the vehicle must be in this intersection. ● finish intersection – to end the ride, the vehicle must be in this intersection. Finish intersection is always different than start intersection.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earliest start – the earliest step in which the ride can start. It can also start at any later step.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latest finish – the latest step by which the ride must finish to get points for it. ○ Note that the given “latest finish” step is the step in which the ride must already be over (and not the last step in which the vehicle moves) – see example below.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Simulation</a:t>
            </a:r>
            <a:r>
              <a:rPr lang="en-US" sz="1200" dirty="0"/>
              <a:t>: Each vehicle makes the rides you assign to it in the order that you specify: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first, the vehicle drives from its current intersection ([0,0] at the beginning of the simulation) to the start intersection of the next ride (unless the vehicle is already in this intersection)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then, if the current step is earlier than the earliest start of the next ride, the vehicle waits until that step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then, the vehicle drives to the finish intersection ○ the vehicle does this even if the arrival step is later than the latest finish; but no points are earned by such a ride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then, the process repeats for the next assigned ride, until the vehicle handles all scheduled rides or the simulation reaches its final step T (whichever comes first)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● any remaining assigned rides are simply ignored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56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A380-0AC9-4A93-AA0D-985CB56D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9C54-FF2B-4BCC-AA7F-AD2F1A70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During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research </a:t>
            </a:r>
            <a:r>
              <a:rPr lang="pt-PT" dirty="0" err="1"/>
              <a:t>stage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 came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several</a:t>
            </a:r>
            <a:r>
              <a:rPr lang="pt-PT" dirty="0"/>
              <a:t> </a:t>
            </a:r>
            <a:r>
              <a:rPr lang="pt-PT" dirty="0" err="1"/>
              <a:t>implementations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adapted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own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, </a:t>
            </a:r>
            <a:r>
              <a:rPr lang="pt-PT" dirty="0" err="1"/>
              <a:t>such</a:t>
            </a:r>
            <a:r>
              <a:rPr lang="pt-PT" dirty="0"/>
              <a:t> as </a:t>
            </a:r>
            <a:r>
              <a:rPr lang="pt-PT" dirty="0" err="1"/>
              <a:t>Python</a:t>
            </a:r>
            <a:r>
              <a:rPr lang="pt-PT" dirty="0"/>
              <a:t> </a:t>
            </a:r>
            <a:r>
              <a:rPr lang="pt-PT" dirty="0" err="1"/>
              <a:t>implementations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A*, BFS, DFS, </a:t>
            </a:r>
            <a:r>
              <a:rPr lang="pt-PT" dirty="0" err="1"/>
              <a:t>uniform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, </a:t>
            </a:r>
            <a:r>
              <a:rPr lang="pt-PT" dirty="0" err="1"/>
              <a:t>interactive</a:t>
            </a:r>
            <a:r>
              <a:rPr lang="pt-PT" dirty="0"/>
              <a:t> </a:t>
            </a:r>
            <a:r>
              <a:rPr lang="pt-PT" dirty="0" err="1"/>
              <a:t>deepening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.</a:t>
            </a:r>
          </a:p>
          <a:p>
            <a:r>
              <a:rPr lang="en-US" dirty="0"/>
              <a:t>Greedy: </a:t>
            </a:r>
            <a:r>
              <a:rPr lang="en-US" dirty="0">
                <a:hlinkClick r:id="rId2"/>
              </a:rPr>
              <a:t>https://github.com/n1try/hashcode-2018/blob/master/qualification/python/</a:t>
            </a:r>
            <a:endParaRPr lang="en-US" dirty="0"/>
          </a:p>
          <a:p>
            <a:r>
              <a:rPr lang="en-US" dirty="0"/>
              <a:t>Greedy: </a:t>
            </a:r>
            <a:r>
              <a:rPr lang="en-US" dirty="0">
                <a:hlinkClick r:id="rId3"/>
              </a:rPr>
              <a:t>https://github.com/papachristoumarios/HashCode-Team111/blob/master/selfdriving.py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884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595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Problem Description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Descrição do Problema</dc:title>
  <dc:creator>luis ramos</dc:creator>
  <cp:lastModifiedBy>luis ramos</cp:lastModifiedBy>
  <cp:revision>5</cp:revision>
  <dcterms:created xsi:type="dcterms:W3CDTF">2020-03-03T14:12:35Z</dcterms:created>
  <dcterms:modified xsi:type="dcterms:W3CDTF">2020-03-03T15:07:24Z</dcterms:modified>
</cp:coreProperties>
</file>