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8"/>
  </p:notesMasterIdLst>
  <p:sldIdLst>
    <p:sldId id="256" r:id="rId4"/>
    <p:sldId id="322" r:id="rId5"/>
    <p:sldId id="263" r:id="rId6"/>
    <p:sldId id="321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1A8"/>
    <a:srgbClr val="3F6D84"/>
    <a:srgbClr val="518998"/>
    <a:srgbClr val="5C8D9B"/>
    <a:srgbClr val="090706"/>
    <a:srgbClr val="548C99"/>
    <a:srgbClr val="3E6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 showGuides="1">
      <p:cViewPr varScale="1">
        <p:scale>
          <a:sx n="22" d="100"/>
          <a:sy n="22" d="100"/>
        </p:scale>
        <p:origin x="2640" y="24"/>
      </p:cViewPr>
      <p:guideLst>
        <p:guide orient="horz" pos="218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FA494-4226-4B95-96B9-BDBED1BEA9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DD8F-7ADD-4456-A776-99D39FCF37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674"/>
            <a:ext cx="12192000" cy="6856326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274122"/>
            <a:ext cx="340882" cy="467332"/>
            <a:chOff x="0" y="210312"/>
            <a:chExt cx="340882" cy="539496"/>
          </a:xfrm>
        </p:grpSpPr>
        <p:sp>
          <p:nvSpPr>
            <p:cNvPr id="5" name="矩形 4"/>
            <p:cNvSpPr/>
            <p:nvPr/>
          </p:nvSpPr>
          <p:spPr>
            <a:xfrm>
              <a:off x="0" y="210312"/>
              <a:ext cx="201168" cy="539496"/>
            </a:xfrm>
            <a:prstGeom prst="rect">
              <a:avLst/>
            </a:prstGeom>
            <a:solidFill>
              <a:srgbClr val="498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9442" y="210312"/>
              <a:ext cx="91440" cy="539496"/>
            </a:xfrm>
            <a:prstGeom prst="rect">
              <a:avLst/>
            </a:prstGeom>
            <a:solidFill>
              <a:srgbClr val="498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674"/>
            <a:ext cx="12192000" cy="6856326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274122"/>
            <a:ext cx="340882" cy="467332"/>
            <a:chOff x="0" y="210312"/>
            <a:chExt cx="340882" cy="539496"/>
          </a:xfrm>
        </p:grpSpPr>
        <p:sp>
          <p:nvSpPr>
            <p:cNvPr id="5" name="矩形 4"/>
            <p:cNvSpPr/>
            <p:nvPr/>
          </p:nvSpPr>
          <p:spPr>
            <a:xfrm>
              <a:off x="0" y="210312"/>
              <a:ext cx="201168" cy="539496"/>
            </a:xfrm>
            <a:prstGeom prst="rect">
              <a:avLst/>
            </a:prstGeom>
            <a:solidFill>
              <a:srgbClr val="498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9442" y="210312"/>
              <a:ext cx="91440" cy="539496"/>
            </a:xfrm>
            <a:prstGeom prst="rect">
              <a:avLst/>
            </a:prstGeom>
            <a:solidFill>
              <a:srgbClr val="498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B7E-9897-4567-9D78-1936D2628C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75E0-409E-499F-90EB-275884E379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 backgroun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176145" y="450850"/>
            <a:ext cx="9608185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8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Web page </a:t>
            </a:r>
            <a:endParaRPr lang="en-US" altLang="zh-CN" sz="8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r"/>
            <a:r>
              <a:rPr lang="en-US" altLang="zh-CN" sz="8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design for </a:t>
            </a:r>
            <a:endParaRPr lang="en-US" altLang="zh-CN" sz="8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r"/>
            <a:r>
              <a:rPr lang="en-US" altLang="zh-CN" sz="8000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the UP Film</a:t>
            </a:r>
            <a:endParaRPr lang="en-US" altLang="zh-CN" sz="8000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096000" y="4394200"/>
            <a:ext cx="5761355" cy="212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Group3 Members: 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 Jiaqi 22107671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Chonglin Zeng 22088607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Huang Yuting 22097233 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Zhou Sitong 22114831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 txBox="1"/>
          <p:nvPr/>
        </p:nvSpPr>
        <p:spPr>
          <a:xfrm>
            <a:off x="8422640" y="1537970"/>
            <a:ext cx="3573780" cy="8743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Choose Type A </a:t>
            </a:r>
            <a:endParaRPr lang="en-US" altLang="zh-CN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0995" y="292100"/>
            <a:ext cx="80816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200" b="1" u="sng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en-US" altLang="zh-CN" sz="2200" b="1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the web project design</a:t>
            </a:r>
            <a:endParaRPr lang="en-US" altLang="zh-CN" sz="2200" b="1" dirty="0">
              <a:solidFill>
                <a:srgbClr val="4981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165" y="1109345"/>
            <a:ext cx="7616190" cy="5299710"/>
          </a:xfrm>
          <a:prstGeom prst="rect">
            <a:avLst/>
          </a:prstGeom>
        </p:spPr>
      </p:pic>
      <p:sp>
        <p:nvSpPr>
          <p:cNvPr id="4" name="TextBox 51"/>
          <p:cNvSpPr txBox="1"/>
          <p:nvPr>
            <p:custDataLst>
              <p:tags r:id="rId3"/>
            </p:custDataLst>
          </p:nvPr>
        </p:nvSpPr>
        <p:spPr>
          <a:xfrm>
            <a:off x="8934450" y="2522855"/>
            <a:ext cx="25539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The reason why we choose Type A to design is that our group members are all the first time to learn HTML &amp; CSS and how to design web pages.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6082477" y="5076003"/>
            <a:ext cx="859323" cy="859323"/>
          </a:xfrm>
          <a:prstGeom prst="ellipse">
            <a:avLst/>
          </a:prstGeom>
          <a:solidFill>
            <a:srgbClr val="498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83"/>
          <p:cNvSpPr/>
          <p:nvPr/>
        </p:nvSpPr>
        <p:spPr bwMode="auto">
          <a:xfrm>
            <a:off x="6299212" y="5292738"/>
            <a:ext cx="425852" cy="425852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186138" y="5076001"/>
            <a:ext cx="859323" cy="8593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Freeform 23"/>
          <p:cNvSpPr>
            <a:spLocks noChangeAspect="1" noEditPoints="1"/>
          </p:cNvSpPr>
          <p:nvPr/>
        </p:nvSpPr>
        <p:spPr bwMode="auto">
          <a:xfrm>
            <a:off x="7408642" y="5298505"/>
            <a:ext cx="414316" cy="414316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47" y="21"/>
              </a:cxn>
              <a:cxn ang="0">
                <a:pos x="51" y="16"/>
              </a:cxn>
              <a:cxn ang="0">
                <a:pos x="45" y="19"/>
              </a:cxn>
              <a:cxn ang="0">
                <a:pos x="39" y="16"/>
              </a:cxn>
              <a:cxn ang="0">
                <a:pos x="31" y="24"/>
              </a:cxn>
              <a:cxn ang="0">
                <a:pos x="31" y="26"/>
              </a:cxn>
              <a:cxn ang="0">
                <a:pos x="14" y="17"/>
              </a:cxn>
              <a:cxn ang="0">
                <a:pos x="12" y="22"/>
              </a:cxn>
              <a:cxn ang="0">
                <a:pos x="16" y="29"/>
              </a:cxn>
              <a:cxn ang="0">
                <a:pos x="12" y="28"/>
              </a:cxn>
              <a:cxn ang="0">
                <a:pos x="12" y="28"/>
              </a:cxn>
              <a:cxn ang="0">
                <a:pos x="19" y="36"/>
              </a:cxn>
              <a:cxn ang="0">
                <a:pos x="17" y="36"/>
              </a:cxn>
              <a:cxn ang="0">
                <a:pos x="15" y="36"/>
              </a:cxn>
              <a:cxn ang="0">
                <a:pos x="23" y="42"/>
              </a:cxn>
              <a:cxn ang="0">
                <a:pos x="13" y="46"/>
              </a:cxn>
              <a:cxn ang="0">
                <a:pos x="11" y="46"/>
              </a:cxn>
              <a:cxn ang="0">
                <a:pos x="24" y="49"/>
              </a:cxn>
              <a:cxn ang="0">
                <a:pos x="48" y="25"/>
              </a:cxn>
              <a:cxn ang="0">
                <a:pos x="48" y="24"/>
              </a:cxn>
              <a:cxn ang="0">
                <a:pos x="52" y="20"/>
              </a:cxn>
              <a:cxn ang="0">
                <a:pos x="47" y="21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47" y="21"/>
                </a:moveTo>
                <a:cubicBezTo>
                  <a:pt x="49" y="20"/>
                  <a:pt x="50" y="18"/>
                  <a:pt x="51" y="16"/>
                </a:cubicBezTo>
                <a:cubicBezTo>
                  <a:pt x="49" y="17"/>
                  <a:pt x="47" y="18"/>
                  <a:pt x="45" y="19"/>
                </a:cubicBezTo>
                <a:cubicBezTo>
                  <a:pt x="44" y="17"/>
                  <a:pt x="42" y="16"/>
                  <a:pt x="39" y="16"/>
                </a:cubicBezTo>
                <a:cubicBezTo>
                  <a:pt x="35" y="16"/>
                  <a:pt x="31" y="20"/>
                  <a:pt x="31" y="24"/>
                </a:cubicBezTo>
                <a:cubicBezTo>
                  <a:pt x="31" y="25"/>
                  <a:pt x="31" y="26"/>
                  <a:pt x="31" y="26"/>
                </a:cubicBezTo>
                <a:cubicBezTo>
                  <a:pt x="24" y="26"/>
                  <a:pt x="18" y="23"/>
                  <a:pt x="14" y="17"/>
                </a:cubicBezTo>
                <a:cubicBezTo>
                  <a:pt x="13" y="19"/>
                  <a:pt x="12" y="20"/>
                  <a:pt x="12" y="22"/>
                </a:cubicBezTo>
                <a:cubicBezTo>
                  <a:pt x="12" y="25"/>
                  <a:pt x="14" y="27"/>
                  <a:pt x="16" y="29"/>
                </a:cubicBezTo>
                <a:cubicBezTo>
                  <a:pt x="15" y="29"/>
                  <a:pt x="13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2"/>
                  <a:pt x="15" y="35"/>
                  <a:pt x="19" y="36"/>
                </a:cubicBezTo>
                <a:cubicBezTo>
                  <a:pt x="18" y="36"/>
                  <a:pt x="18" y="36"/>
                  <a:pt x="17" y="36"/>
                </a:cubicBezTo>
                <a:cubicBezTo>
                  <a:pt x="16" y="36"/>
                  <a:pt x="16" y="36"/>
                  <a:pt x="15" y="36"/>
                </a:cubicBezTo>
                <a:cubicBezTo>
                  <a:pt x="16" y="39"/>
                  <a:pt x="20" y="42"/>
                  <a:pt x="23" y="42"/>
                </a:cubicBezTo>
                <a:cubicBezTo>
                  <a:pt x="20" y="44"/>
                  <a:pt x="17" y="46"/>
                  <a:pt x="13" y="46"/>
                </a:cubicBezTo>
                <a:cubicBezTo>
                  <a:pt x="12" y="46"/>
                  <a:pt x="11" y="46"/>
                  <a:pt x="11" y="46"/>
                </a:cubicBezTo>
                <a:cubicBezTo>
                  <a:pt x="14" y="48"/>
                  <a:pt x="19" y="49"/>
                  <a:pt x="24" y="49"/>
                </a:cubicBezTo>
                <a:cubicBezTo>
                  <a:pt x="39" y="49"/>
                  <a:pt x="48" y="36"/>
                  <a:pt x="48" y="25"/>
                </a:cubicBezTo>
                <a:cubicBezTo>
                  <a:pt x="48" y="25"/>
                  <a:pt x="48" y="25"/>
                  <a:pt x="48" y="24"/>
                </a:cubicBezTo>
                <a:cubicBezTo>
                  <a:pt x="49" y="23"/>
                  <a:pt x="51" y="22"/>
                  <a:pt x="52" y="20"/>
                </a:cubicBezTo>
                <a:cubicBezTo>
                  <a:pt x="50" y="20"/>
                  <a:pt x="49" y="21"/>
                  <a:pt x="4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291864" y="5076001"/>
            <a:ext cx="859323" cy="859323"/>
          </a:xfrm>
          <a:prstGeom prst="ellipse">
            <a:avLst/>
          </a:prstGeom>
          <a:solidFill>
            <a:srgbClr val="498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04"/>
          <p:cNvSpPr>
            <a:spLocks noChangeAspect="1" noEditPoints="1"/>
          </p:cNvSpPr>
          <p:nvPr/>
        </p:nvSpPr>
        <p:spPr bwMode="auto">
          <a:xfrm>
            <a:off x="8515400" y="5299537"/>
            <a:ext cx="412252" cy="412252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34" y="8"/>
              </a:cxn>
              <a:cxn ang="0">
                <a:pos x="24" y="8"/>
              </a:cxn>
              <a:cxn ang="0">
                <a:pos x="12" y="18"/>
              </a:cxn>
              <a:cxn ang="0">
                <a:pos x="20" y="26"/>
              </a:cxn>
              <a:cxn ang="0">
                <a:pos x="22" y="25"/>
              </a:cxn>
              <a:cxn ang="0">
                <a:pos x="21" y="27"/>
              </a:cxn>
              <a:cxn ang="0">
                <a:pos x="23" y="31"/>
              </a:cxn>
              <a:cxn ang="0">
                <a:pos x="13" y="33"/>
              </a:cxn>
              <a:cxn ang="0">
                <a:pos x="10" y="39"/>
              </a:cxn>
              <a:cxn ang="0">
                <a:pos x="20" y="46"/>
              </a:cxn>
              <a:cxn ang="0">
                <a:pos x="33" y="37"/>
              </a:cxn>
              <a:cxn ang="0">
                <a:pos x="26" y="26"/>
              </a:cxn>
              <a:cxn ang="0">
                <a:pos x="31" y="17"/>
              </a:cxn>
              <a:cxn ang="0">
                <a:pos x="28" y="10"/>
              </a:cxn>
              <a:cxn ang="0">
                <a:pos x="31" y="10"/>
              </a:cxn>
              <a:cxn ang="0">
                <a:pos x="34" y="8"/>
              </a:cxn>
              <a:cxn ang="0">
                <a:pos x="22" y="44"/>
              </a:cxn>
              <a:cxn ang="0">
                <a:pos x="14" y="38"/>
              </a:cxn>
              <a:cxn ang="0">
                <a:pos x="23" y="32"/>
              </a:cxn>
              <a:cxn ang="0">
                <a:pos x="24" y="32"/>
              </a:cxn>
              <a:cxn ang="0">
                <a:pos x="29" y="39"/>
              </a:cxn>
              <a:cxn ang="0">
                <a:pos x="22" y="44"/>
              </a:cxn>
              <a:cxn ang="0">
                <a:pos x="22" y="24"/>
              </a:cxn>
              <a:cxn ang="0">
                <a:pos x="16" y="15"/>
              </a:cxn>
              <a:cxn ang="0">
                <a:pos x="21" y="10"/>
              </a:cxn>
              <a:cxn ang="0">
                <a:pos x="27" y="19"/>
              </a:cxn>
              <a:cxn ang="0">
                <a:pos x="22" y="24"/>
              </a:cxn>
              <a:cxn ang="0">
                <a:pos x="45" y="26"/>
              </a:cxn>
              <a:cxn ang="0">
                <a:pos x="45" y="24"/>
              </a:cxn>
              <a:cxn ang="0">
                <a:pos x="41" y="24"/>
              </a:cxn>
              <a:cxn ang="0">
                <a:pos x="41" y="19"/>
              </a:cxn>
              <a:cxn ang="0">
                <a:pos x="39" y="19"/>
              </a:cxn>
              <a:cxn ang="0">
                <a:pos x="39" y="24"/>
              </a:cxn>
              <a:cxn ang="0">
                <a:pos x="34" y="24"/>
              </a:cxn>
              <a:cxn ang="0">
                <a:pos x="34" y="26"/>
              </a:cxn>
              <a:cxn ang="0">
                <a:pos x="39" y="26"/>
              </a:cxn>
              <a:cxn ang="0">
                <a:pos x="39" y="32"/>
              </a:cxn>
              <a:cxn ang="0">
                <a:pos x="41" y="32"/>
              </a:cxn>
              <a:cxn ang="0">
                <a:pos x="41" y="26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34" y="8"/>
                </a:moveTo>
                <a:cubicBezTo>
                  <a:pt x="24" y="8"/>
                  <a:pt x="24" y="8"/>
                  <a:pt x="24" y="8"/>
                </a:cubicBezTo>
                <a:cubicBezTo>
                  <a:pt x="18" y="8"/>
                  <a:pt x="12" y="11"/>
                  <a:pt x="12" y="18"/>
                </a:cubicBezTo>
                <a:cubicBezTo>
                  <a:pt x="12" y="22"/>
                  <a:pt x="16" y="26"/>
                  <a:pt x="20" y="26"/>
                </a:cubicBezTo>
                <a:cubicBezTo>
                  <a:pt x="21" y="26"/>
                  <a:pt x="21" y="26"/>
                  <a:pt x="22" y="25"/>
                </a:cubicBezTo>
                <a:cubicBezTo>
                  <a:pt x="21" y="26"/>
                  <a:pt x="21" y="27"/>
                  <a:pt x="21" y="27"/>
                </a:cubicBezTo>
                <a:cubicBezTo>
                  <a:pt x="21" y="29"/>
                  <a:pt x="22" y="30"/>
                  <a:pt x="23" y="31"/>
                </a:cubicBezTo>
                <a:cubicBezTo>
                  <a:pt x="19" y="31"/>
                  <a:pt x="16" y="31"/>
                  <a:pt x="13" y="33"/>
                </a:cubicBezTo>
                <a:cubicBezTo>
                  <a:pt x="11" y="34"/>
                  <a:pt x="10" y="36"/>
                  <a:pt x="10" y="39"/>
                </a:cubicBezTo>
                <a:cubicBezTo>
                  <a:pt x="10" y="44"/>
                  <a:pt x="16" y="46"/>
                  <a:pt x="20" y="46"/>
                </a:cubicBezTo>
                <a:cubicBezTo>
                  <a:pt x="25" y="46"/>
                  <a:pt x="33" y="43"/>
                  <a:pt x="33" y="37"/>
                </a:cubicBezTo>
                <a:cubicBezTo>
                  <a:pt x="33" y="30"/>
                  <a:pt x="26" y="29"/>
                  <a:pt x="26" y="26"/>
                </a:cubicBezTo>
                <a:cubicBezTo>
                  <a:pt x="26" y="23"/>
                  <a:pt x="31" y="23"/>
                  <a:pt x="31" y="17"/>
                </a:cubicBezTo>
                <a:cubicBezTo>
                  <a:pt x="31" y="14"/>
                  <a:pt x="30" y="12"/>
                  <a:pt x="28" y="10"/>
                </a:cubicBezTo>
                <a:cubicBezTo>
                  <a:pt x="31" y="10"/>
                  <a:pt x="31" y="10"/>
                  <a:pt x="31" y="10"/>
                </a:cubicBezTo>
                <a:lnTo>
                  <a:pt x="34" y="8"/>
                </a:lnTo>
                <a:close/>
                <a:moveTo>
                  <a:pt x="22" y="44"/>
                </a:moveTo>
                <a:cubicBezTo>
                  <a:pt x="19" y="44"/>
                  <a:pt x="14" y="42"/>
                  <a:pt x="14" y="38"/>
                </a:cubicBezTo>
                <a:cubicBezTo>
                  <a:pt x="14" y="33"/>
                  <a:pt x="19" y="32"/>
                  <a:pt x="23" y="32"/>
                </a:cubicBezTo>
                <a:cubicBezTo>
                  <a:pt x="23" y="32"/>
                  <a:pt x="24" y="32"/>
                  <a:pt x="24" y="32"/>
                </a:cubicBezTo>
                <a:cubicBezTo>
                  <a:pt x="26" y="34"/>
                  <a:pt x="29" y="36"/>
                  <a:pt x="29" y="39"/>
                </a:cubicBezTo>
                <a:cubicBezTo>
                  <a:pt x="29" y="43"/>
                  <a:pt x="26" y="44"/>
                  <a:pt x="22" y="44"/>
                </a:cubicBezTo>
                <a:close/>
                <a:moveTo>
                  <a:pt x="22" y="24"/>
                </a:moveTo>
                <a:cubicBezTo>
                  <a:pt x="18" y="24"/>
                  <a:pt x="16" y="19"/>
                  <a:pt x="16" y="15"/>
                </a:cubicBezTo>
                <a:cubicBezTo>
                  <a:pt x="16" y="13"/>
                  <a:pt x="18" y="10"/>
                  <a:pt x="21" y="10"/>
                </a:cubicBezTo>
                <a:cubicBezTo>
                  <a:pt x="25" y="10"/>
                  <a:pt x="27" y="16"/>
                  <a:pt x="27" y="19"/>
                </a:cubicBezTo>
                <a:cubicBezTo>
                  <a:pt x="27" y="22"/>
                  <a:pt x="25" y="24"/>
                  <a:pt x="22" y="24"/>
                </a:cubicBezTo>
                <a:close/>
                <a:moveTo>
                  <a:pt x="45" y="26"/>
                </a:moveTo>
                <a:cubicBezTo>
                  <a:pt x="45" y="24"/>
                  <a:pt x="45" y="24"/>
                  <a:pt x="45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19"/>
                  <a:pt x="41" y="19"/>
                  <a:pt x="41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24"/>
                  <a:pt x="39" y="24"/>
                  <a:pt x="39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6"/>
                  <a:pt x="34" y="26"/>
                  <a:pt x="34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26"/>
                  <a:pt x="41" y="26"/>
                  <a:pt x="41" y="26"/>
                </a:cubicBezTo>
                <a:lnTo>
                  <a:pt x="45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9395525" y="5076002"/>
            <a:ext cx="859323" cy="8593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41"/>
          <p:cNvSpPr>
            <a:spLocks noEditPoints="1"/>
          </p:cNvSpPr>
          <p:nvPr/>
        </p:nvSpPr>
        <p:spPr bwMode="auto">
          <a:xfrm>
            <a:off x="9619061" y="5299538"/>
            <a:ext cx="412252" cy="412252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TextBox 51"/>
          <p:cNvSpPr txBox="1"/>
          <p:nvPr/>
        </p:nvSpPr>
        <p:spPr>
          <a:xfrm>
            <a:off x="4456430" y="1991995"/>
            <a:ext cx="7216775" cy="313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We’d like to recommend this classical and wonderful film to everyone because there is no age boundaries on it, which means that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it is suitable for people of all ages to watch, and there are dreams, love, life, adventures and journeys inside the movie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微软雅黑" panose="020B0503020204020204" pitchFamily="34" charset="-122"/>
              </a:rPr>
              <a:t>If you’re interested in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微软雅黑" panose="020B0503020204020204" pitchFamily="34" charset="-122"/>
              </a:rPr>
              <a:t>cartoon movie, awesome story, adventurous fairy tales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微软雅黑" panose="020B0503020204020204" pitchFamily="34" charset="-122"/>
              </a:rPr>
              <a:t>, and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微软雅黑" panose="020B0503020204020204" pitchFamily="34" charset="-122"/>
              </a:rPr>
              <a:t>exploring the meaning of love and life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微软雅黑" panose="020B0503020204020204" pitchFamily="34" charset="-122"/>
              </a:rPr>
              <a:t>, feel free to enjoy our web pages and watch this film.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微软雅黑" panose="020B0503020204020204" pitchFamily="34" charset="-122"/>
              </a:rPr>
              <a:t>Target group: Anyone interested in this film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0995" y="292100"/>
            <a:ext cx="80816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200" b="1" u="sng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</a:t>
            </a:r>
            <a:r>
              <a:rPr lang="en-US" altLang="zh-CN" sz="2200" b="1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the web project design</a:t>
            </a:r>
            <a:endParaRPr lang="en-US" altLang="zh-CN" sz="2200" b="1" dirty="0">
              <a:solidFill>
                <a:srgbClr val="4981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up 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487170"/>
            <a:ext cx="3619500" cy="4448175"/>
          </a:xfrm>
          <a:prstGeom prst="rect">
            <a:avLst/>
          </a:prstGeom>
        </p:spPr>
      </p:pic>
      <p:sp>
        <p:nvSpPr>
          <p:cNvPr id="4" name="Text Placeholder 2"/>
          <p:cNvSpPr txBox="1"/>
          <p:nvPr>
            <p:custDataLst>
              <p:tags r:id="rId2"/>
            </p:custDataLst>
          </p:nvPr>
        </p:nvSpPr>
        <p:spPr>
          <a:xfrm>
            <a:off x="5644515" y="1189990"/>
            <a:ext cx="4966970" cy="8743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Select to Introduce UP Film </a:t>
            </a:r>
            <a:endParaRPr lang="en-US" altLang="zh-CN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40995" y="292100"/>
            <a:ext cx="80816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200" b="1" u="sng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ideas</a:t>
            </a:r>
            <a:r>
              <a:rPr lang="en-US" altLang="zh-CN" sz="2200" b="1" dirty="0">
                <a:solidFill>
                  <a:srgbClr val="4981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the web project design</a:t>
            </a:r>
            <a:endParaRPr lang="en-US" altLang="zh-CN" sz="2200" b="1" dirty="0">
              <a:solidFill>
                <a:srgbClr val="4981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up 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2282825"/>
            <a:ext cx="6667500" cy="4105275"/>
          </a:xfrm>
          <a:prstGeom prst="rect">
            <a:avLst/>
          </a:prstGeom>
        </p:spPr>
      </p:pic>
      <p:sp>
        <p:nvSpPr>
          <p:cNvPr id="4" name="TextBox 51"/>
          <p:cNvSpPr txBox="1"/>
          <p:nvPr>
            <p:custDataLst>
              <p:tags r:id="rId2"/>
            </p:custDataLst>
          </p:nvPr>
        </p:nvSpPr>
        <p:spPr>
          <a:xfrm>
            <a:off x="7588250" y="337820"/>
            <a:ext cx="4541520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Firstly, we design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Home Page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with the film’s artwork style and contact information to attract people’s interests.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indent="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285750" indent="-28575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Secondly, we design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About Page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to introduce main plots and related information of this film.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indent="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285750" indent="-28575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Thirdly, we design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Character Page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to introduce the main roles with their information and videos.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285750" indent="-28575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285750" indent="-28575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Fourthly, we design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Filmhub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Page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to promote this film with its trailer and music. Some nice film reviews are added to share the insights of the film.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indent="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</a:endParaRPr>
          </a:p>
          <a:p>
            <a:pPr marL="285750" indent="-285750" algn="l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Finally, we design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Setting Page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</a:rPr>
              <a:t> to show the picture gallery with some textual explanations.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微软雅黑" panose="020B0503020204020204" pitchFamily="34" charset="-122"/>
            </a:endParaRPr>
          </a:p>
        </p:txBody>
      </p:sp>
      <p:sp>
        <p:nvSpPr>
          <p:cNvPr id="5" name="Text Placeholder 2"/>
          <p:cNvSpPr txBox="1"/>
          <p:nvPr>
            <p:custDataLst>
              <p:tags r:id="rId3"/>
            </p:custDataLst>
          </p:nvPr>
        </p:nvSpPr>
        <p:spPr>
          <a:xfrm>
            <a:off x="3118485" y="1337945"/>
            <a:ext cx="4161155" cy="8743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Design 5 Web Pages </a:t>
            </a:r>
            <a:endParaRPr lang="en-US" altLang="zh-CN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1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YmYyMGI3ZTBlOTM4ZjNmYjNjNGMxMmVkMTQ5Y2JlNTkifQ=="/>
  <p:tag name="commondata" val="eyJoZGlkIjoiOTM4YjIzY2FlZGMyZjJmYjlkYjkwNjA4MDA1ZTkwZD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演示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Impact</vt:lpstr>
      <vt:lpstr>微软雅黑</vt:lpstr>
      <vt:lpstr>Arial Unicode MS</vt:lpstr>
      <vt:lpstr>等线 Light</vt:lpstr>
      <vt:lpstr>等线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飞屋环游记</dc:title>
  <dc:creator>第一PPT</dc:creator>
  <cp:keywords>www.1ppt.com</cp:keywords>
  <dc:description>www.1ppt.com</dc:description>
  <cp:lastModifiedBy>HP</cp:lastModifiedBy>
  <cp:revision>67</cp:revision>
  <dcterms:created xsi:type="dcterms:W3CDTF">2017-01-25T08:22:00Z</dcterms:created>
  <dcterms:modified xsi:type="dcterms:W3CDTF">2024-01-13T12:37:45Z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8470E21E71944466815F5B109979F850_13</vt:lpwstr>
  </property>
  <property fmtid="{D5CDD505-2E9C-101B-9397-08002B2CF9AE}" pid="3" name="KSOProductBuildVer">
    <vt:lpwstr>2052-12.1.0.16120</vt:lpwstr>
  </property>
</Properties>
</file>