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0" r:id="rId4"/>
    <p:sldId id="259" r:id="rId5"/>
    <p:sldId id="266" r:id="rId6"/>
    <p:sldId id="261" r:id="rId7"/>
    <p:sldId id="267" r:id="rId8"/>
    <p:sldId id="262" r:id="rId9"/>
    <p:sldId id="268" r:id="rId10"/>
    <p:sldId id="265" r:id="rId11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0000"/>
    <a:srgbClr val="48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6224" autoAdjust="0"/>
  </p:normalViewPr>
  <p:slideViewPr>
    <p:cSldViewPr snapToGrid="0">
      <p:cViewPr varScale="1">
        <p:scale>
          <a:sx n="105" d="100"/>
          <a:sy n="105" d="100"/>
        </p:scale>
        <p:origin x="12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alvenes vietturis 1">
            <a:extLst>
              <a:ext uri="{FF2B5EF4-FFF2-40B4-BE49-F238E27FC236}">
                <a16:creationId xmlns:a16="http://schemas.microsoft.com/office/drawing/2014/main" id="{AA2420F3-5FB6-4315-A600-3E8BAF2A9F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A49126A3-0566-49BE-A098-1C099D15A1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154BF-D485-41F0-B211-126BD73120B0}" type="datetimeFigureOut">
              <a:rPr lang="lv-LV" smtClean="0"/>
              <a:t>2020. gada 23. nov.</a:t>
            </a:fld>
            <a:endParaRPr lang="lv-LV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1339B789-8813-4568-98FF-C3F4DAC2FD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4C6F10CE-E358-4613-81AD-ECF3E82EA3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687FC-DE11-4843-85A4-5889F1F5E2A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56639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alvenes vietturi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uma vietturis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C2ECB-0832-4645-B551-511CAC1FB298}" type="datetimeFigureOut">
              <a:rPr lang="lv-LV" smtClean="0"/>
              <a:t>2020. gada 23. nov.</a:t>
            </a:fld>
            <a:endParaRPr lang="lv-LV"/>
          </a:p>
        </p:txBody>
      </p:sp>
      <p:sp>
        <p:nvSpPr>
          <p:cNvPr id="4" name="Slaida attēla vietturi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Piezīmju vietturi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A0157-3A72-4B14-878D-0F3A520CB5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7189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A0157-3A72-4B14-878D-0F3A520CB519}" type="slidenum">
              <a:rPr lang="lv-LV" smtClean="0"/>
              <a:t>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9319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DF19472-CE2E-4062-99C2-E653EB260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7557E86E-C1D8-494A-9B7F-81C2A09AD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73113C40-A5D1-4CAD-B7CB-48A53893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506A-0D91-47A9-AA44-8BF12D4698B4}" type="datetimeFigureOut">
              <a:rPr lang="lv-LV" smtClean="0"/>
              <a:t>2020. gada 23. nov.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86D40DDE-8723-4147-85A4-E75FAA01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71032"/>
            <a:ext cx="4114800" cy="750443"/>
          </a:xfrm>
        </p:spPr>
        <p:txBody>
          <a:bodyPr/>
          <a:lstStyle>
            <a:lvl1pPr>
              <a:defRPr sz="1400" b="1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>
                <a:latin typeface="Whitney"/>
              </a:rPr>
              <a:t>Made within </a:t>
            </a:r>
            <a:r>
              <a:rPr lang="en-US" dirty="0" err="1">
                <a:latin typeface="Whitney"/>
              </a:rPr>
              <a:t>Ventspils</a:t>
            </a:r>
            <a:r>
              <a:rPr lang="en-US" dirty="0">
                <a:latin typeface="Whitney"/>
              </a:rPr>
              <a:t> IT challenge 2020</a:t>
            </a:r>
            <a:endParaRPr lang="lv-LV" sz="1600" dirty="0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8CBABF95-8E9A-4061-B5AF-A0A72315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5EC8-A798-451C-AA5E-DE4127BC9D0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9529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99A9352-2180-40E5-B934-FE5D6AF6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Vertikāls teksta vietturis 2">
            <a:extLst>
              <a:ext uri="{FF2B5EF4-FFF2-40B4-BE49-F238E27FC236}">
                <a16:creationId xmlns:a16="http://schemas.microsoft.com/office/drawing/2014/main" id="{2B25DB28-FE73-4A1D-B587-D469B3C69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F4202381-824E-4EC5-A014-86204E2C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506A-0D91-47A9-AA44-8BF12D4698B4}" type="datetimeFigureOut">
              <a:rPr lang="lv-LV" smtClean="0"/>
              <a:t>2020. gada 23. nov.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5830C762-B68B-4A96-A319-3B6C21BF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Whitney"/>
              </a:rPr>
              <a:t>Made within </a:t>
            </a:r>
            <a:r>
              <a:rPr lang="en-US" dirty="0" err="1">
                <a:latin typeface="Whitney"/>
              </a:rPr>
              <a:t>Ventspils</a:t>
            </a:r>
            <a:r>
              <a:rPr lang="en-US" dirty="0">
                <a:latin typeface="Whitney"/>
              </a:rPr>
              <a:t> IT challenge 2020</a:t>
            </a:r>
            <a:endParaRPr lang="lv-LV" sz="1600" dirty="0"/>
          </a:p>
          <a:p>
            <a:endParaRPr lang="lv-LV" dirty="0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DFA9D6D7-61EC-4308-B9B3-A821D0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5EC8-A798-451C-AA5E-DE4127BC9D0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4196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āls virsraksts 1">
            <a:extLst>
              <a:ext uri="{FF2B5EF4-FFF2-40B4-BE49-F238E27FC236}">
                <a16:creationId xmlns:a16="http://schemas.microsoft.com/office/drawing/2014/main" id="{1DB148BD-4C52-4E7B-BFD8-B61D4396F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Vertikāls teksta vietturis 2">
            <a:extLst>
              <a:ext uri="{FF2B5EF4-FFF2-40B4-BE49-F238E27FC236}">
                <a16:creationId xmlns:a16="http://schemas.microsoft.com/office/drawing/2014/main" id="{9D16F3F8-8504-4B07-B6AF-821741E92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69620140-B30F-43A6-AA4B-AA18ECB4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506A-0D91-47A9-AA44-8BF12D4698B4}" type="datetimeFigureOut">
              <a:rPr lang="lv-LV" smtClean="0"/>
              <a:t>2020. gada 23. nov.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D7D7009F-EC9F-4B89-AB24-45464DD8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Whitney"/>
              </a:rPr>
              <a:t>Made within </a:t>
            </a:r>
            <a:r>
              <a:rPr lang="en-US" dirty="0" err="1">
                <a:latin typeface="Whitney"/>
              </a:rPr>
              <a:t>Ventspils</a:t>
            </a:r>
            <a:r>
              <a:rPr lang="en-US" dirty="0">
                <a:latin typeface="Whitney"/>
              </a:rPr>
              <a:t> IT challenge 2020</a:t>
            </a:r>
            <a:endParaRPr lang="lv-LV" sz="1600" dirty="0"/>
          </a:p>
          <a:p>
            <a:endParaRPr lang="lv-LV" dirty="0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22C8D80E-FF44-4607-9211-34028840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5EC8-A798-451C-AA5E-DE4127BC9D0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35221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98EF0610-949D-45CF-A480-08165B30A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D2DB5CBD-055A-4BFB-A0CD-F4187EBB1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81F76A6A-6D36-40C8-B632-6FFADE21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B877-C84F-4BC5-9032-3B3F994E8BD2}" type="datetimeFigureOut">
              <a:rPr lang="lv-LV" smtClean="0"/>
              <a:t>2020. gada 23. nov.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C6291A69-13F6-4042-9015-CC612607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Whitney"/>
              </a:rPr>
              <a:t>Made within </a:t>
            </a:r>
            <a:r>
              <a:rPr lang="en-US" dirty="0" err="1">
                <a:latin typeface="Whitney"/>
              </a:rPr>
              <a:t>Ventspils</a:t>
            </a:r>
            <a:r>
              <a:rPr lang="en-US" dirty="0">
                <a:latin typeface="Whitney"/>
              </a:rPr>
              <a:t> IT challenge 2020</a:t>
            </a:r>
            <a:endParaRPr lang="lv-LV" sz="1200" dirty="0"/>
          </a:p>
          <a:p>
            <a:endParaRPr lang="lv-LV" dirty="0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268AFE42-62B6-456A-A07C-534A2B07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8591-31C6-41F4-BBA1-E417F3C96E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53293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FF2B3AB1-3F3A-4CC0-BB4B-D25785D1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DFB6CDC6-AE45-404A-921B-87EF683C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256B8748-1FF3-4232-9E6B-4B5D42ED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B877-C84F-4BC5-9032-3B3F994E8BD2}" type="datetimeFigureOut">
              <a:rPr lang="lv-LV" smtClean="0"/>
              <a:t>2020. gada 23. nov.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3C53AD18-ACD2-48FD-B32B-ADA655E6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Whitney"/>
              </a:rPr>
              <a:t>Made within </a:t>
            </a:r>
            <a:r>
              <a:rPr lang="en-US" dirty="0" err="1">
                <a:latin typeface="Whitney"/>
              </a:rPr>
              <a:t>Ventspils</a:t>
            </a:r>
            <a:r>
              <a:rPr lang="en-US" dirty="0">
                <a:latin typeface="Whitney"/>
              </a:rPr>
              <a:t> IT challenge 2020</a:t>
            </a:r>
            <a:endParaRPr lang="lv-LV" sz="1200" dirty="0"/>
          </a:p>
          <a:p>
            <a:endParaRPr lang="lv-LV" dirty="0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47ABBA21-0010-4B94-8C14-DB41850B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8591-31C6-41F4-BBA1-E417F3C96E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40820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90C533E-23F3-43A1-91AD-D1D540F72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E0AE8CAE-3A7A-412E-BA4B-3F8AE5272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7E1C2EE6-25EC-4B51-A6B7-E388B5FE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B877-C84F-4BC5-9032-3B3F994E8BD2}" type="datetimeFigureOut">
              <a:rPr lang="lv-LV" smtClean="0"/>
              <a:t>2020. gada 23. nov.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A8DC6887-C5D9-4A97-8EE5-786F2ABF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Whitney"/>
              </a:rPr>
              <a:t>Made within </a:t>
            </a:r>
            <a:r>
              <a:rPr lang="en-US" dirty="0" err="1">
                <a:latin typeface="Whitney"/>
              </a:rPr>
              <a:t>Ventspils</a:t>
            </a:r>
            <a:r>
              <a:rPr lang="en-US" dirty="0">
                <a:latin typeface="Whitney"/>
              </a:rPr>
              <a:t> IT challenge 2020</a:t>
            </a:r>
            <a:endParaRPr lang="lv-LV" sz="1200" dirty="0"/>
          </a:p>
          <a:p>
            <a:endParaRPr lang="lv-LV" dirty="0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55F20779-4BC3-4EF6-800F-CE05598E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8591-31C6-41F4-BBA1-E417F3C96E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63263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FFB1C52-D1C6-47B6-BAB3-D07212AC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DD61DE77-A327-42C8-B6FD-0B347A8F7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84B913BB-A391-4E23-8BFB-916D0E6C9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C85319-A643-4394-8720-9BF607F4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B877-C84F-4BC5-9032-3B3F994E8BD2}" type="datetimeFigureOut">
              <a:rPr lang="lv-LV" smtClean="0"/>
              <a:t>2020. gada 23. nov.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D7DB8FB8-95C1-486B-9033-8B0F3AD9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Whitney"/>
              </a:rPr>
              <a:t>Made within </a:t>
            </a:r>
            <a:r>
              <a:rPr lang="en-US" dirty="0" err="1">
                <a:latin typeface="Whitney"/>
              </a:rPr>
              <a:t>Ventspils</a:t>
            </a:r>
            <a:r>
              <a:rPr lang="en-US" dirty="0">
                <a:latin typeface="Whitney"/>
              </a:rPr>
              <a:t> IT challenge 2020</a:t>
            </a:r>
            <a:endParaRPr lang="lv-LV" sz="1200" dirty="0"/>
          </a:p>
          <a:p>
            <a:endParaRPr lang="lv-LV" dirty="0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9B1D9EAC-C326-4974-AF0B-1915625F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8591-31C6-41F4-BBA1-E417F3C96E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45856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6E7ECDD1-5534-4104-8474-289B72A7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08C3EC49-E96D-4130-8307-A0EBD45AC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A93B4892-79D8-4734-BB48-192450955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5" name="Teksta vietturis 4">
            <a:extLst>
              <a:ext uri="{FF2B5EF4-FFF2-40B4-BE49-F238E27FC236}">
                <a16:creationId xmlns:a16="http://schemas.microsoft.com/office/drawing/2014/main" id="{A382C1E2-9250-4810-BEAE-EE45BB8FD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6" name="Satura vietturis 5">
            <a:extLst>
              <a:ext uri="{FF2B5EF4-FFF2-40B4-BE49-F238E27FC236}">
                <a16:creationId xmlns:a16="http://schemas.microsoft.com/office/drawing/2014/main" id="{67EFD0FD-BB80-4B59-BCC8-FF3F023A2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7" name="Datuma vietturis 6">
            <a:extLst>
              <a:ext uri="{FF2B5EF4-FFF2-40B4-BE49-F238E27FC236}">
                <a16:creationId xmlns:a16="http://schemas.microsoft.com/office/drawing/2014/main" id="{A9CD35C2-56E3-4607-AA9D-AA1682A7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B877-C84F-4BC5-9032-3B3F994E8BD2}" type="datetimeFigureOut">
              <a:rPr lang="lv-LV" smtClean="0"/>
              <a:t>2020. gada 23. nov.</a:t>
            </a:fld>
            <a:endParaRPr lang="lv-LV"/>
          </a:p>
        </p:txBody>
      </p:sp>
      <p:sp>
        <p:nvSpPr>
          <p:cNvPr id="8" name="Kājenes vietturis 7">
            <a:extLst>
              <a:ext uri="{FF2B5EF4-FFF2-40B4-BE49-F238E27FC236}">
                <a16:creationId xmlns:a16="http://schemas.microsoft.com/office/drawing/2014/main" id="{086175F4-71C2-4C83-ABCF-B9514895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Whitney"/>
              </a:rPr>
              <a:t>Made within </a:t>
            </a:r>
            <a:r>
              <a:rPr lang="en-US" dirty="0" err="1">
                <a:latin typeface="Whitney"/>
              </a:rPr>
              <a:t>Ventspils</a:t>
            </a:r>
            <a:r>
              <a:rPr lang="en-US" dirty="0">
                <a:latin typeface="Whitney"/>
              </a:rPr>
              <a:t> IT challenge 2020</a:t>
            </a:r>
            <a:endParaRPr lang="lv-LV" sz="1200" dirty="0"/>
          </a:p>
          <a:p>
            <a:endParaRPr lang="lv-LV" dirty="0"/>
          </a:p>
        </p:txBody>
      </p:sp>
      <p:sp>
        <p:nvSpPr>
          <p:cNvPr id="9" name="Slaida numura vietturis 8">
            <a:extLst>
              <a:ext uri="{FF2B5EF4-FFF2-40B4-BE49-F238E27FC236}">
                <a16:creationId xmlns:a16="http://schemas.microsoft.com/office/drawing/2014/main" id="{0EBFC40C-24FC-4B57-949F-7BB9C16B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8591-31C6-41F4-BBA1-E417F3C96E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00180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0914681-8F8B-4E8E-89F5-7F9A4AE1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CDD30FDB-0F5B-4D92-A925-3D0B7A1B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B877-C84F-4BC5-9032-3B3F994E8BD2}" type="datetimeFigureOut">
              <a:rPr lang="lv-LV" smtClean="0"/>
              <a:t>2020. gada 23. nov.</a:t>
            </a:fld>
            <a:endParaRPr lang="lv-LV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9D9CD01F-A883-4F8C-80B8-B840308D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Whitney"/>
              </a:rPr>
              <a:t>Made within </a:t>
            </a:r>
            <a:r>
              <a:rPr lang="en-US" dirty="0" err="1">
                <a:latin typeface="Whitney"/>
              </a:rPr>
              <a:t>Ventspils</a:t>
            </a:r>
            <a:r>
              <a:rPr lang="en-US" dirty="0">
                <a:latin typeface="Whitney"/>
              </a:rPr>
              <a:t> IT challenge 2020</a:t>
            </a:r>
            <a:endParaRPr lang="lv-LV" sz="1200" dirty="0"/>
          </a:p>
          <a:p>
            <a:endParaRPr lang="lv-LV" dirty="0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E3273D62-AF55-404F-884E-E8C97721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8591-31C6-41F4-BBA1-E417F3C96E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23901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>
            <a:extLst>
              <a:ext uri="{FF2B5EF4-FFF2-40B4-BE49-F238E27FC236}">
                <a16:creationId xmlns:a16="http://schemas.microsoft.com/office/drawing/2014/main" id="{FB4F3541-B2A0-44F7-96FD-CCE5A9B3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B877-C84F-4BC5-9032-3B3F994E8BD2}" type="datetimeFigureOut">
              <a:rPr lang="lv-LV" smtClean="0"/>
              <a:t>2020. gada 23. nov.</a:t>
            </a:fld>
            <a:endParaRPr lang="lv-LV"/>
          </a:p>
        </p:txBody>
      </p:sp>
      <p:sp>
        <p:nvSpPr>
          <p:cNvPr id="3" name="Kājenes vietturis 2">
            <a:extLst>
              <a:ext uri="{FF2B5EF4-FFF2-40B4-BE49-F238E27FC236}">
                <a16:creationId xmlns:a16="http://schemas.microsoft.com/office/drawing/2014/main" id="{6C59E2BA-D144-4CFA-AFB5-E0A1F829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Whitney"/>
              </a:rPr>
              <a:t>Made within </a:t>
            </a:r>
            <a:r>
              <a:rPr lang="en-US" dirty="0" err="1">
                <a:latin typeface="Whitney"/>
              </a:rPr>
              <a:t>Ventspils</a:t>
            </a:r>
            <a:r>
              <a:rPr lang="en-US" dirty="0">
                <a:latin typeface="Whitney"/>
              </a:rPr>
              <a:t> IT challenge 2020</a:t>
            </a:r>
            <a:endParaRPr lang="lv-LV" sz="1200" dirty="0"/>
          </a:p>
          <a:p>
            <a:endParaRPr lang="lv-LV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6478AB6B-C118-42B2-842A-D50228D5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8591-31C6-41F4-BBA1-E417F3C96E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57270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AD35AE82-018B-427D-B307-CE02CC42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06BB8371-D2AA-4D2D-8766-D0E63A7C8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19FAF685-584C-441F-8D79-C5B0DEE04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13329EED-5907-4C44-8AAE-2EAEA93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B877-C84F-4BC5-9032-3B3F994E8BD2}" type="datetimeFigureOut">
              <a:rPr lang="lv-LV" smtClean="0"/>
              <a:t>2020. gada 23. nov.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CB1D132C-7646-43C9-912D-5F864553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Whitney"/>
              </a:rPr>
              <a:t>Made within </a:t>
            </a:r>
            <a:r>
              <a:rPr lang="en-US" dirty="0" err="1">
                <a:latin typeface="Whitney"/>
              </a:rPr>
              <a:t>Ventspils</a:t>
            </a:r>
            <a:r>
              <a:rPr lang="en-US" dirty="0">
                <a:latin typeface="Whitney"/>
              </a:rPr>
              <a:t> IT challenge 2020</a:t>
            </a:r>
            <a:endParaRPr lang="lv-LV" sz="1200" dirty="0"/>
          </a:p>
          <a:p>
            <a:endParaRPr lang="lv-LV" dirty="0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0DC2F4B5-1BE4-4321-A6E8-47FE444E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8591-31C6-41F4-BBA1-E417F3C96E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5304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267A6566-05E2-4590-9EA4-930A25FE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2DD9B236-14D4-4B11-B69B-EA727DAB8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B6CB4608-9E1A-4024-9E6C-7BAD32C9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506A-0D91-47A9-AA44-8BF12D4698B4}" type="datetimeFigureOut">
              <a:rPr lang="lv-LV" smtClean="0"/>
              <a:t>2020. gada 23. nov.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B57B8A49-16CE-4CA6-ADA7-52017D81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>
                <a:latin typeface="Whitney"/>
              </a:rPr>
              <a:t>Made within </a:t>
            </a:r>
            <a:r>
              <a:rPr lang="en-US" dirty="0" err="1">
                <a:latin typeface="Whitney"/>
              </a:rPr>
              <a:t>Ventspils</a:t>
            </a:r>
            <a:r>
              <a:rPr lang="en-US" dirty="0">
                <a:latin typeface="Whitney"/>
              </a:rPr>
              <a:t> IT challenge 2020</a:t>
            </a:r>
            <a:endParaRPr lang="lv-LV" sz="1400" dirty="0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28241E84-9FC8-4EB9-A530-783CAFF6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5EC8-A798-451C-AA5E-DE4127BC9D0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486108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9267330-2733-494E-B425-4686FFFA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Attēla vietturis 2">
            <a:extLst>
              <a:ext uri="{FF2B5EF4-FFF2-40B4-BE49-F238E27FC236}">
                <a16:creationId xmlns:a16="http://schemas.microsoft.com/office/drawing/2014/main" id="{4FFD382A-20F5-4170-9DDB-2697EDEFF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1CD18E02-E4AF-4EFF-8037-3FA4D733F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DC0646D7-697E-4A4C-8D22-B52BEFBB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B877-C84F-4BC5-9032-3B3F994E8BD2}" type="datetimeFigureOut">
              <a:rPr lang="lv-LV" smtClean="0"/>
              <a:t>2020. gada 23. nov.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86C5611F-67A8-48CD-82D0-589CA2A5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Whitney"/>
              </a:rPr>
              <a:t>Made within </a:t>
            </a:r>
            <a:r>
              <a:rPr lang="en-US" dirty="0" err="1">
                <a:latin typeface="Whitney"/>
              </a:rPr>
              <a:t>Ventspils</a:t>
            </a:r>
            <a:r>
              <a:rPr lang="en-US" dirty="0">
                <a:latin typeface="Whitney"/>
              </a:rPr>
              <a:t> IT challenge 2020</a:t>
            </a:r>
            <a:endParaRPr lang="lv-LV" sz="1200" dirty="0"/>
          </a:p>
          <a:p>
            <a:endParaRPr lang="lv-LV" dirty="0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8DA9ED44-034A-4F86-B3F3-5705BB79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8591-31C6-41F4-BBA1-E417F3C96E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75585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2E1A747E-50EC-40F1-A634-225072F6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Vertikāls teksta vietturis 2">
            <a:extLst>
              <a:ext uri="{FF2B5EF4-FFF2-40B4-BE49-F238E27FC236}">
                <a16:creationId xmlns:a16="http://schemas.microsoft.com/office/drawing/2014/main" id="{13C16982-1F8E-442E-8498-4FF62A4DB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EA233B12-847D-42ED-953D-5D97F9AB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B877-C84F-4BC5-9032-3B3F994E8BD2}" type="datetimeFigureOut">
              <a:rPr lang="lv-LV" smtClean="0"/>
              <a:t>2020. gada 23. nov.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4D69A803-B633-4DF7-9109-ACDAD817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0312"/>
            <a:ext cx="4114800" cy="365125"/>
          </a:xfrm>
        </p:spPr>
        <p:txBody>
          <a:bodyPr/>
          <a:lstStyle/>
          <a:p>
            <a:r>
              <a:rPr lang="en-US" dirty="0">
                <a:latin typeface="Whitney"/>
              </a:rPr>
              <a:t>Made within </a:t>
            </a:r>
            <a:r>
              <a:rPr lang="en-US" dirty="0" err="1">
                <a:latin typeface="Whitney"/>
              </a:rPr>
              <a:t>Ventspils</a:t>
            </a:r>
            <a:r>
              <a:rPr lang="en-US" dirty="0">
                <a:latin typeface="Whitney"/>
              </a:rPr>
              <a:t> IT challenge 2020</a:t>
            </a:r>
            <a:endParaRPr lang="lv-LV" sz="1200" dirty="0"/>
          </a:p>
          <a:p>
            <a:endParaRPr lang="lv-LV" dirty="0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5F0A0323-BDA4-4CA8-88E1-27E29506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8591-31C6-41F4-BBA1-E417F3C96E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78075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āls virsraksts 1">
            <a:extLst>
              <a:ext uri="{FF2B5EF4-FFF2-40B4-BE49-F238E27FC236}">
                <a16:creationId xmlns:a16="http://schemas.microsoft.com/office/drawing/2014/main" id="{7BA47835-B772-4737-BA24-B889F3260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Vertikāls teksta vietturis 2">
            <a:extLst>
              <a:ext uri="{FF2B5EF4-FFF2-40B4-BE49-F238E27FC236}">
                <a16:creationId xmlns:a16="http://schemas.microsoft.com/office/drawing/2014/main" id="{F5833FF2-1DAE-41B4-968C-B4FE5C3D9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C60099F7-D862-4123-94A2-299B80C3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B877-C84F-4BC5-9032-3B3F994E8BD2}" type="datetimeFigureOut">
              <a:rPr lang="lv-LV" smtClean="0"/>
              <a:t>2020. gada 23. nov.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4688525A-6D84-4867-8558-9F990502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Whitney"/>
              </a:rPr>
              <a:t>Made within </a:t>
            </a:r>
            <a:r>
              <a:rPr lang="en-US" dirty="0" err="1">
                <a:latin typeface="Whitney"/>
              </a:rPr>
              <a:t>Ventspils</a:t>
            </a:r>
            <a:r>
              <a:rPr lang="en-US" dirty="0">
                <a:latin typeface="Whitney"/>
              </a:rPr>
              <a:t> IT challenge 2020</a:t>
            </a:r>
            <a:endParaRPr lang="lv-LV" sz="1200" dirty="0"/>
          </a:p>
          <a:p>
            <a:endParaRPr lang="lv-LV" dirty="0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5264B7A8-210B-47E8-BEBF-3473C326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8591-31C6-41F4-BBA1-E417F3C96E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3413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AEFFEF1-15B6-42AF-8F7F-5FE3543A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D82EA2B1-16A3-4B58-ADFC-938E15FCD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C95FDE43-5487-41DE-BA99-E0F249D4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506A-0D91-47A9-AA44-8BF12D4698B4}" type="datetimeFigureOut">
              <a:rPr lang="lv-LV" smtClean="0"/>
              <a:t>2020. gada 23. nov.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96A7596E-E878-47F7-B2A6-7C5BD9E6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Whitney"/>
              </a:rPr>
              <a:t>Made within </a:t>
            </a:r>
            <a:r>
              <a:rPr lang="en-US" dirty="0" err="1">
                <a:latin typeface="Whitney"/>
              </a:rPr>
              <a:t>Ventspils</a:t>
            </a:r>
            <a:r>
              <a:rPr lang="en-US" dirty="0">
                <a:latin typeface="Whitney"/>
              </a:rPr>
              <a:t> IT challenge 2020</a:t>
            </a:r>
            <a:endParaRPr lang="lv-LV" sz="1600" dirty="0"/>
          </a:p>
          <a:p>
            <a:endParaRPr lang="lv-LV" dirty="0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425B56A1-97D7-4145-BCC4-17540249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5EC8-A798-451C-AA5E-DE4127BC9D0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364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BB1F8DC2-34F2-4842-909A-6E31C7D2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20FBA434-B622-4CE1-8465-5841F8ECE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2DD6C918-D7B1-475B-8BE8-0CD64116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0E9BDD5C-047B-46B1-9476-36C1B899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506A-0D91-47A9-AA44-8BF12D4698B4}" type="datetimeFigureOut">
              <a:rPr lang="lv-LV" smtClean="0"/>
              <a:t>2020. gada 23. nov.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1F5D7E1D-D3C1-4CEF-994A-7575B556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Whitney"/>
              </a:rPr>
              <a:t>Made within </a:t>
            </a:r>
            <a:r>
              <a:rPr lang="en-US" dirty="0" err="1">
                <a:latin typeface="Whitney"/>
              </a:rPr>
              <a:t>Ventspils</a:t>
            </a:r>
            <a:r>
              <a:rPr lang="en-US" dirty="0">
                <a:latin typeface="Whitney"/>
              </a:rPr>
              <a:t> IT challenge 2020</a:t>
            </a:r>
            <a:endParaRPr lang="lv-LV" sz="1600" dirty="0"/>
          </a:p>
          <a:p>
            <a:endParaRPr lang="lv-LV" dirty="0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35983916-F3C0-4BE9-A118-DCBB7E65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5EC8-A798-451C-AA5E-DE4127BC9D0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1753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2C075D8A-AF43-4C93-BC16-C9135212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733D5CF2-3B11-475E-B1FA-DF96D3CE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75A21787-BDF0-49BA-AF12-6F3C3F994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5" name="Teksta vietturis 4">
            <a:extLst>
              <a:ext uri="{FF2B5EF4-FFF2-40B4-BE49-F238E27FC236}">
                <a16:creationId xmlns:a16="http://schemas.microsoft.com/office/drawing/2014/main" id="{5402409E-DA4B-405E-8E92-69F929262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6" name="Satura vietturis 5">
            <a:extLst>
              <a:ext uri="{FF2B5EF4-FFF2-40B4-BE49-F238E27FC236}">
                <a16:creationId xmlns:a16="http://schemas.microsoft.com/office/drawing/2014/main" id="{4CB0E7C1-E37C-4B2F-91C7-029EAAC5C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7" name="Datuma vietturis 6">
            <a:extLst>
              <a:ext uri="{FF2B5EF4-FFF2-40B4-BE49-F238E27FC236}">
                <a16:creationId xmlns:a16="http://schemas.microsoft.com/office/drawing/2014/main" id="{F2BB78E2-8443-4189-A2F8-755D45C7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506A-0D91-47A9-AA44-8BF12D4698B4}" type="datetimeFigureOut">
              <a:rPr lang="lv-LV" smtClean="0"/>
              <a:t>2020. gada 23. nov.</a:t>
            </a:fld>
            <a:endParaRPr lang="lv-LV"/>
          </a:p>
        </p:txBody>
      </p:sp>
      <p:sp>
        <p:nvSpPr>
          <p:cNvPr id="8" name="Kājenes vietturis 7">
            <a:extLst>
              <a:ext uri="{FF2B5EF4-FFF2-40B4-BE49-F238E27FC236}">
                <a16:creationId xmlns:a16="http://schemas.microsoft.com/office/drawing/2014/main" id="{2FA96540-BBDA-4BF9-8D82-A277C53E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Whitney"/>
              </a:rPr>
              <a:t>Made within </a:t>
            </a:r>
            <a:r>
              <a:rPr lang="en-US" dirty="0" err="1">
                <a:latin typeface="Whitney"/>
              </a:rPr>
              <a:t>Ventspils</a:t>
            </a:r>
            <a:r>
              <a:rPr lang="en-US" dirty="0">
                <a:latin typeface="Whitney"/>
              </a:rPr>
              <a:t> IT challenge 2020</a:t>
            </a:r>
            <a:endParaRPr lang="lv-LV" sz="1600" dirty="0"/>
          </a:p>
          <a:p>
            <a:endParaRPr lang="lv-LV" dirty="0"/>
          </a:p>
        </p:txBody>
      </p:sp>
      <p:sp>
        <p:nvSpPr>
          <p:cNvPr id="9" name="Slaida numura vietturis 8">
            <a:extLst>
              <a:ext uri="{FF2B5EF4-FFF2-40B4-BE49-F238E27FC236}">
                <a16:creationId xmlns:a16="http://schemas.microsoft.com/office/drawing/2014/main" id="{FBD66182-F7C6-4A64-AAA0-2DAC0E15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5EC8-A798-451C-AA5E-DE4127BC9D0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2859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4CCF7024-EFD2-4AB3-ACB1-DBF1C9F0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07845058-CCFC-44D4-A214-84912715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506A-0D91-47A9-AA44-8BF12D4698B4}" type="datetimeFigureOut">
              <a:rPr lang="lv-LV" smtClean="0"/>
              <a:t>2020. gada 23. nov.</a:t>
            </a:fld>
            <a:endParaRPr lang="lv-LV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98E5A1C8-5068-414C-9E6C-2E87CBCC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Whitney"/>
              </a:rPr>
              <a:t>Made within </a:t>
            </a:r>
            <a:r>
              <a:rPr lang="en-US" dirty="0" err="1">
                <a:latin typeface="Whitney"/>
              </a:rPr>
              <a:t>Ventspils</a:t>
            </a:r>
            <a:r>
              <a:rPr lang="en-US" dirty="0">
                <a:latin typeface="Whitney"/>
              </a:rPr>
              <a:t> IT challenge 2020</a:t>
            </a:r>
            <a:endParaRPr lang="lv-LV" sz="1600" dirty="0"/>
          </a:p>
          <a:p>
            <a:endParaRPr lang="lv-LV" dirty="0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0D304B56-F13C-4782-8885-A8CA862B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5EC8-A798-451C-AA5E-DE4127BC9D0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9074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>
            <a:extLst>
              <a:ext uri="{FF2B5EF4-FFF2-40B4-BE49-F238E27FC236}">
                <a16:creationId xmlns:a16="http://schemas.microsoft.com/office/drawing/2014/main" id="{42191123-C221-468E-8C63-08329892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506A-0D91-47A9-AA44-8BF12D4698B4}" type="datetimeFigureOut">
              <a:rPr lang="lv-LV" smtClean="0"/>
              <a:t>2020. gada 23. nov.</a:t>
            </a:fld>
            <a:endParaRPr lang="lv-LV"/>
          </a:p>
        </p:txBody>
      </p:sp>
      <p:sp>
        <p:nvSpPr>
          <p:cNvPr id="3" name="Kājenes vietturis 2">
            <a:extLst>
              <a:ext uri="{FF2B5EF4-FFF2-40B4-BE49-F238E27FC236}">
                <a16:creationId xmlns:a16="http://schemas.microsoft.com/office/drawing/2014/main" id="{A84E6D0E-3F96-4C5F-A4D9-33D94CB8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Whitney"/>
              </a:rPr>
              <a:t>Made within </a:t>
            </a:r>
            <a:r>
              <a:rPr lang="en-US" dirty="0" err="1">
                <a:latin typeface="Whitney"/>
              </a:rPr>
              <a:t>Ventspils</a:t>
            </a:r>
            <a:r>
              <a:rPr lang="en-US" dirty="0">
                <a:latin typeface="Whitney"/>
              </a:rPr>
              <a:t> IT challenge 2020</a:t>
            </a:r>
            <a:endParaRPr lang="lv-LV" sz="1600" dirty="0"/>
          </a:p>
          <a:p>
            <a:endParaRPr lang="lv-LV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DCB55FE6-9045-4083-AB30-954A6DFB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5EC8-A798-451C-AA5E-DE4127BC9D0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5805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F3597AF8-3FB6-4798-AC24-6199E3FA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388B7244-CACA-48A3-8EB6-C144623AB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86EE95CC-DB1E-4717-B121-B88920937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AD086E21-5B03-46DA-B202-923F34C4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506A-0D91-47A9-AA44-8BF12D4698B4}" type="datetimeFigureOut">
              <a:rPr lang="lv-LV" smtClean="0"/>
              <a:t>2020. gada 23. nov.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9CBDF8F2-13C9-4D77-A86C-0ACC8E62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Whitney"/>
              </a:rPr>
              <a:t>Made within </a:t>
            </a:r>
            <a:r>
              <a:rPr lang="en-US" dirty="0" err="1">
                <a:latin typeface="Whitney"/>
              </a:rPr>
              <a:t>Ventspils</a:t>
            </a:r>
            <a:r>
              <a:rPr lang="en-US" dirty="0">
                <a:latin typeface="Whitney"/>
              </a:rPr>
              <a:t> IT challenge 2020</a:t>
            </a:r>
            <a:endParaRPr lang="lv-LV" sz="1600" dirty="0"/>
          </a:p>
          <a:p>
            <a:endParaRPr lang="lv-LV" dirty="0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52641D28-5D96-4C98-BA98-B5D80FE5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5EC8-A798-451C-AA5E-DE4127BC9D0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6674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33D33E5-0299-4F52-BD38-7EE1752F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Attēla vietturis 2">
            <a:extLst>
              <a:ext uri="{FF2B5EF4-FFF2-40B4-BE49-F238E27FC236}">
                <a16:creationId xmlns:a16="http://schemas.microsoft.com/office/drawing/2014/main" id="{5AF68B17-C1C8-4427-8EAF-A4031DB77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8004645C-A121-4D25-8282-89C617CC4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F04435FA-6EF2-4307-B5F8-7CD19B4E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506A-0D91-47A9-AA44-8BF12D4698B4}" type="datetimeFigureOut">
              <a:rPr lang="lv-LV" smtClean="0"/>
              <a:t>2020. gada 23. nov.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AF2FBAC4-B99C-477B-9F10-FC080CEE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8ED3999F-6D98-419D-8D73-03320BF0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5EC8-A798-451C-AA5E-DE4127BC9D0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3536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a vietturis 1">
            <a:extLst>
              <a:ext uri="{FF2B5EF4-FFF2-40B4-BE49-F238E27FC236}">
                <a16:creationId xmlns:a16="http://schemas.microsoft.com/office/drawing/2014/main" id="{1D6B7577-1576-46C3-837C-F6AEEC677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FCAF6B6B-6D84-4112-BA6B-5FDE1AEFD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FF692B38-5C2E-42DC-9F6A-E71D797D5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C506A-0D91-47A9-AA44-8BF12D4698B4}" type="datetimeFigureOut">
              <a:rPr lang="lv-LV" smtClean="0"/>
              <a:t>2020. gada 23. nov.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F0E02F10-7C3E-46A5-AFCA-4A1A0775F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>
                <a:latin typeface="Whitney"/>
              </a:rPr>
              <a:t>Made within </a:t>
            </a:r>
            <a:r>
              <a:rPr lang="en-US" dirty="0" err="1">
                <a:latin typeface="Whitney"/>
              </a:rPr>
              <a:t>Ventspils</a:t>
            </a:r>
            <a:r>
              <a:rPr lang="en-US" dirty="0">
                <a:latin typeface="Whitney"/>
              </a:rPr>
              <a:t> IT challenge 2020</a:t>
            </a:r>
            <a:endParaRPr lang="lv-LV" sz="1600" dirty="0"/>
          </a:p>
          <a:p>
            <a:endParaRPr lang="lv-LV" dirty="0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3D822977-1294-4F75-9E4E-6980BB741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05EC8-A798-451C-AA5E-DE4127BC9D0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507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a vietturis 1">
            <a:extLst>
              <a:ext uri="{FF2B5EF4-FFF2-40B4-BE49-F238E27FC236}">
                <a16:creationId xmlns:a16="http://schemas.microsoft.com/office/drawing/2014/main" id="{C120B760-43F1-4275-A825-C19F5C51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9DE74D97-DFBA-4D69-9D88-A29B4216F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AD345769-B1E4-4282-8AFB-944087EC6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9B877-C84F-4BC5-9032-3B3F994E8BD2}" type="datetimeFigureOut">
              <a:rPr lang="lv-LV" smtClean="0"/>
              <a:t>2020. gada 23. nov.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63A21453-7D38-40E1-A6B7-6690B1C7A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>
                <a:latin typeface="Whitney"/>
              </a:rPr>
              <a:t>Made within </a:t>
            </a:r>
            <a:r>
              <a:rPr lang="en-US" dirty="0" err="1">
                <a:latin typeface="Whitney"/>
              </a:rPr>
              <a:t>Ventspils</a:t>
            </a:r>
            <a:r>
              <a:rPr lang="en-US" dirty="0">
                <a:latin typeface="Whitney"/>
              </a:rPr>
              <a:t> IT challenge 2020</a:t>
            </a:r>
            <a:endParaRPr lang="lv-LV" sz="1600" dirty="0"/>
          </a:p>
          <a:p>
            <a:endParaRPr lang="lv-LV" dirty="0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F1716964-238D-4883-8680-7D6824079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8591-31C6-41F4-BBA1-E417F3C96E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7454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hts.ornl.gov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gif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A3D2C4FE-ECD2-4C32-B4AF-801E702DB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029" y="4610833"/>
            <a:ext cx="4389031" cy="1141851"/>
          </a:xfrm>
          <a:noFill/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Made </a:t>
            </a:r>
            <a:r>
              <a:rPr lang="lv-LV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by</a:t>
            </a:r>
            <a:r>
              <a:rPr lang="lv-LV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: D13 </a:t>
            </a:r>
            <a:r>
              <a:rPr lang="lv-LV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KafijaArSviestu</a:t>
            </a:r>
            <a:endParaRPr lang="lv-LV" dirty="0">
              <a:solidFill>
                <a:schemeClr val="tx1">
                  <a:lumMod val="65000"/>
                  <a:lumOff val="3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" name="Virsraksts 1">
            <a:extLst>
              <a:ext uri="{FF2B5EF4-FFF2-40B4-BE49-F238E27FC236}">
                <a16:creationId xmlns:a16="http://schemas.microsoft.com/office/drawing/2014/main" id="{CAD1DED6-DB56-44C0-9848-CAE85AA19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2888" y="2353640"/>
            <a:ext cx="6812714" cy="2150719"/>
          </a:xfrm>
          <a:noFill/>
        </p:spPr>
        <p:txBody>
          <a:bodyPr anchor="ctr">
            <a:normAutofit/>
          </a:bodyPr>
          <a:lstStyle/>
          <a:p>
            <a:r>
              <a:rPr lang="lv-LV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Traffic</a:t>
            </a:r>
            <a:r>
              <a:rPr lang="lv-LV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lv-LV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simulation</a:t>
            </a:r>
            <a:endParaRPr lang="lv-LV" b="1" dirty="0">
              <a:solidFill>
                <a:schemeClr val="tx1">
                  <a:lumMod val="75000"/>
                  <a:lumOff val="2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10B6F5E1-9A33-4F9C-B478-B566B31EAEFC}"/>
              </a:ext>
            </a:extLst>
          </p:cNvPr>
          <p:cNvGrpSpPr/>
          <p:nvPr/>
        </p:nvGrpSpPr>
        <p:grpSpPr>
          <a:xfrm>
            <a:off x="5932031" y="5637789"/>
            <a:ext cx="6034982" cy="1113517"/>
            <a:chOff x="5932031" y="5637789"/>
            <a:chExt cx="6034982" cy="11135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909A99-0430-4314-9A50-4CB9448A51FE}"/>
                </a:ext>
              </a:extLst>
            </p:cNvPr>
            <p:cNvSpPr txBox="1"/>
            <p:nvPr/>
          </p:nvSpPr>
          <p:spPr>
            <a:xfrm>
              <a:off x="5932031" y="6104975"/>
              <a:ext cx="6034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v-LV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Developed</a:t>
              </a:r>
              <a:r>
                <a:rPr lang="lv-LV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 </a:t>
              </a:r>
              <a:r>
                <a:rPr lang="lv-LV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during</a:t>
              </a:r>
              <a:r>
                <a:rPr lang="lv-LV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 </a:t>
              </a:r>
              <a:r>
                <a:rPr lang="en-US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Ventspils</a:t>
              </a:r>
              <a:r>
                <a:rPr 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 IT challenge 2020</a:t>
              </a:r>
              <a:endParaRPr lang="lv-LV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 Demi" panose="020E0802020502020306" pitchFamily="34" charset="0"/>
              </a:endParaRPr>
            </a:p>
            <a:p>
              <a:endParaRPr lang="lv-LV" dirty="0"/>
            </a:p>
          </p:txBody>
        </p:sp>
        <p:pic>
          <p:nvPicPr>
            <p:cNvPr id="6" name="Attēls 5">
              <a:extLst>
                <a:ext uri="{FF2B5EF4-FFF2-40B4-BE49-F238E27FC236}">
                  <a16:creationId xmlns:a16="http://schemas.microsoft.com/office/drawing/2014/main" id="{2DEEF58E-44BB-4CE1-9DF3-1935F4A42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4350" y="5637789"/>
              <a:ext cx="1120585" cy="1092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730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atura vietturis 5" descr="Attēls, kurā ir automašīna, ārtelpa, kravas auto, ceļš&#10;&#10;Apraksts ģenerēts automātiski">
            <a:extLst>
              <a:ext uri="{FF2B5EF4-FFF2-40B4-BE49-F238E27FC236}">
                <a16:creationId xmlns:a16="http://schemas.microsoft.com/office/drawing/2014/main" id="{65817993-B87D-4440-A3E2-3BA658E7D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44" y="689372"/>
            <a:ext cx="9146064" cy="5144662"/>
          </a:xfrm>
        </p:spPr>
      </p:pic>
      <p:grpSp>
        <p:nvGrpSpPr>
          <p:cNvPr id="39" name="Grupa 38">
            <a:extLst>
              <a:ext uri="{FF2B5EF4-FFF2-40B4-BE49-F238E27FC236}">
                <a16:creationId xmlns:a16="http://schemas.microsoft.com/office/drawing/2014/main" id="{E98967A9-2E40-4E5F-87F5-1AB774494817}"/>
              </a:ext>
            </a:extLst>
          </p:cNvPr>
          <p:cNvGrpSpPr/>
          <p:nvPr/>
        </p:nvGrpSpPr>
        <p:grpSpPr>
          <a:xfrm>
            <a:off x="5835454" y="5347745"/>
            <a:ext cx="6034982" cy="1113517"/>
            <a:chOff x="5932031" y="5637789"/>
            <a:chExt cx="6034982" cy="111351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1ADA17-E19D-44A8-A961-59B7F46B5AFD}"/>
                </a:ext>
              </a:extLst>
            </p:cNvPr>
            <p:cNvSpPr txBox="1"/>
            <p:nvPr/>
          </p:nvSpPr>
          <p:spPr>
            <a:xfrm>
              <a:off x="5932031" y="6104975"/>
              <a:ext cx="6034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v-LV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Developed</a:t>
              </a:r>
              <a:r>
                <a:rPr lang="lv-LV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 </a:t>
              </a:r>
              <a:r>
                <a:rPr lang="lv-LV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during</a:t>
              </a:r>
              <a:r>
                <a:rPr lang="lv-LV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 </a:t>
              </a:r>
              <a:r>
                <a:rPr lang="en-US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Ventspils</a:t>
              </a:r>
              <a:r>
                <a:rPr 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 IT challenge 2020</a:t>
              </a:r>
              <a:endParaRPr lang="lv-LV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 Demi" panose="020E0802020502020306" pitchFamily="34" charset="0"/>
              </a:endParaRPr>
            </a:p>
            <a:p>
              <a:endParaRPr lang="lv-LV" dirty="0"/>
            </a:p>
          </p:txBody>
        </p:sp>
        <p:pic>
          <p:nvPicPr>
            <p:cNvPr id="41" name="Attēls 40">
              <a:extLst>
                <a:ext uri="{FF2B5EF4-FFF2-40B4-BE49-F238E27FC236}">
                  <a16:creationId xmlns:a16="http://schemas.microsoft.com/office/drawing/2014/main" id="{BCF1F05F-F60B-4B21-B31C-610C8B10E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4350" y="5637789"/>
              <a:ext cx="1120585" cy="109278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5DD4783-1CAE-4838-AEF4-E2AE830377D3}"/>
              </a:ext>
            </a:extLst>
          </p:cNvPr>
          <p:cNvSpPr txBox="1"/>
          <p:nvPr/>
        </p:nvSpPr>
        <p:spPr>
          <a:xfrm>
            <a:off x="1424940" y="320040"/>
            <a:ext cx="959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err="1">
                <a:solidFill>
                  <a:schemeClr val="bg1">
                    <a:lumMod val="75000"/>
                  </a:schemeClr>
                </a:solidFill>
                <a:latin typeface="Berlin Sans FB Demi" panose="020E0802020502020306" pitchFamily="34" charset="0"/>
              </a:rPr>
              <a:t>Source</a:t>
            </a:r>
            <a:r>
              <a:rPr lang="lv-LV" dirty="0">
                <a:solidFill>
                  <a:schemeClr val="bg1">
                    <a:lumMod val="75000"/>
                  </a:schemeClr>
                </a:solidFill>
                <a:latin typeface="Berlin Sans FB Demi" panose="020E0802020502020306" pitchFamily="34" charset="0"/>
              </a:rPr>
              <a:t>: </a:t>
            </a:r>
            <a:r>
              <a:rPr lang="lv-LV" sz="1400" dirty="0">
                <a:solidFill>
                  <a:schemeClr val="bg1">
                    <a:lumMod val="75000"/>
                  </a:schemeClr>
                </a:solidFill>
              </a:rPr>
              <a:t>https://news.sky.com/story/congestion-costs-uk-economy-8bn-in-2018-an-average-of-1-300-per-driver-11635271</a:t>
            </a:r>
            <a:endParaRPr lang="lv-LV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16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upa 38">
            <a:extLst>
              <a:ext uri="{FF2B5EF4-FFF2-40B4-BE49-F238E27FC236}">
                <a16:creationId xmlns:a16="http://schemas.microsoft.com/office/drawing/2014/main" id="{E98967A9-2E40-4E5F-87F5-1AB774494817}"/>
              </a:ext>
            </a:extLst>
          </p:cNvPr>
          <p:cNvGrpSpPr/>
          <p:nvPr/>
        </p:nvGrpSpPr>
        <p:grpSpPr>
          <a:xfrm>
            <a:off x="5835454" y="5347745"/>
            <a:ext cx="6034982" cy="1113517"/>
            <a:chOff x="5932031" y="5637789"/>
            <a:chExt cx="6034982" cy="111351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1ADA17-E19D-44A8-A961-59B7F46B5AFD}"/>
                </a:ext>
              </a:extLst>
            </p:cNvPr>
            <p:cNvSpPr txBox="1"/>
            <p:nvPr/>
          </p:nvSpPr>
          <p:spPr>
            <a:xfrm>
              <a:off x="5932031" y="6104975"/>
              <a:ext cx="6034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v-LV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Developed</a:t>
              </a:r>
              <a:r>
                <a:rPr lang="lv-LV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 </a:t>
              </a:r>
              <a:r>
                <a:rPr lang="lv-LV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during</a:t>
              </a:r>
              <a:r>
                <a:rPr lang="lv-LV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 </a:t>
              </a:r>
              <a:r>
                <a:rPr lang="en-US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Ventspils</a:t>
              </a:r>
              <a:r>
                <a:rPr 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 IT challenge 2020</a:t>
              </a:r>
              <a:endParaRPr lang="lv-LV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 Demi" panose="020E0802020502020306" pitchFamily="34" charset="0"/>
              </a:endParaRPr>
            </a:p>
            <a:p>
              <a:endParaRPr lang="lv-LV" dirty="0"/>
            </a:p>
          </p:txBody>
        </p:sp>
        <p:pic>
          <p:nvPicPr>
            <p:cNvPr id="41" name="Attēls 40">
              <a:extLst>
                <a:ext uri="{FF2B5EF4-FFF2-40B4-BE49-F238E27FC236}">
                  <a16:creationId xmlns:a16="http://schemas.microsoft.com/office/drawing/2014/main" id="{BCF1F05F-F60B-4B21-B31C-610C8B10E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4350" y="5637789"/>
              <a:ext cx="1120585" cy="1092784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96E2147-7B52-4ADE-AB00-D274D31F2C91}"/>
              </a:ext>
            </a:extLst>
          </p:cNvPr>
          <p:cNvSpPr txBox="1"/>
          <p:nvPr/>
        </p:nvSpPr>
        <p:spPr>
          <a:xfrm>
            <a:off x="1241305" y="2198772"/>
            <a:ext cx="21981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600" dirty="0">
                <a:solidFill>
                  <a:schemeClr val="accent6">
                    <a:lumMod val="50000"/>
                  </a:schemeClr>
                </a:solidFill>
                <a:latin typeface="Berlin Sans FB Demi" panose="020E0802020502020306" pitchFamily="34" charset="0"/>
              </a:rPr>
              <a:t>30 </a:t>
            </a:r>
            <a:r>
              <a:rPr lang="lv-LV" sz="3600" dirty="0" err="1">
                <a:solidFill>
                  <a:schemeClr val="accent6">
                    <a:lumMod val="50000"/>
                  </a:schemeClr>
                </a:solidFill>
                <a:latin typeface="Berlin Sans FB Demi" panose="020E0802020502020306" pitchFamily="34" charset="0"/>
              </a:rPr>
              <a:t>people</a:t>
            </a:r>
            <a:r>
              <a:rPr lang="lv-LV" sz="3600" dirty="0">
                <a:solidFill>
                  <a:schemeClr val="accent6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lv-LV" sz="3600" dirty="0" err="1">
                <a:solidFill>
                  <a:schemeClr val="accent6">
                    <a:lumMod val="50000"/>
                  </a:schemeClr>
                </a:solidFill>
                <a:latin typeface="Berlin Sans FB Demi" panose="020E0802020502020306" pitchFamily="34" charset="0"/>
              </a:rPr>
              <a:t>in</a:t>
            </a:r>
            <a:r>
              <a:rPr lang="lv-LV" sz="3600" dirty="0">
                <a:solidFill>
                  <a:schemeClr val="accent6">
                    <a:lumMod val="50000"/>
                  </a:schemeClr>
                </a:solidFill>
                <a:latin typeface="Berlin Sans FB Demi" panose="020E0802020502020306" pitchFamily="34" charset="0"/>
              </a:rPr>
              <a:t> a </a:t>
            </a:r>
            <a:r>
              <a:rPr lang="lv-LV" sz="3600" dirty="0" err="1">
                <a:solidFill>
                  <a:schemeClr val="accent6">
                    <a:lumMod val="50000"/>
                  </a:schemeClr>
                </a:solidFill>
                <a:latin typeface="Berlin Sans FB Demi" panose="020E0802020502020306" pitchFamily="34" charset="0"/>
              </a:rPr>
              <a:t>bus</a:t>
            </a:r>
            <a:r>
              <a:rPr lang="lv-LV" sz="3600" dirty="0">
                <a:solidFill>
                  <a:schemeClr val="accent6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</a:p>
          <a:p>
            <a:pPr algn="ctr"/>
            <a:r>
              <a:rPr lang="lv-LV" sz="2000" dirty="0">
                <a:solidFill>
                  <a:schemeClr val="accent6">
                    <a:lumMod val="50000"/>
                  </a:schemeClr>
                </a:solidFill>
                <a:latin typeface="Berlin Sans FB Demi" panose="020E0802020502020306" pitchFamily="34" charset="0"/>
              </a:rPr>
              <a:t>(75% </a:t>
            </a:r>
            <a:r>
              <a:rPr lang="lv-LV" sz="2000" dirty="0" err="1">
                <a:solidFill>
                  <a:schemeClr val="accent6">
                    <a:lumMod val="50000"/>
                  </a:schemeClr>
                </a:solidFill>
                <a:latin typeface="Berlin Sans FB Demi" panose="020E0802020502020306" pitchFamily="34" charset="0"/>
              </a:rPr>
              <a:t>full</a:t>
            </a:r>
            <a:r>
              <a:rPr lang="lv-LV" sz="2000" dirty="0">
                <a:solidFill>
                  <a:schemeClr val="accent6">
                    <a:lumMod val="50000"/>
                  </a:schemeClr>
                </a:solidFill>
                <a:latin typeface="Berlin Sans FB Demi" panose="020E0802020502020306" pitchFamily="34" charset="0"/>
              </a:rPr>
              <a:t>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68BF17A-DDD8-4E8D-B306-3EC656A775B3}"/>
              </a:ext>
            </a:extLst>
          </p:cNvPr>
          <p:cNvSpPr txBox="1"/>
          <p:nvPr/>
        </p:nvSpPr>
        <p:spPr>
          <a:xfrm>
            <a:off x="8686809" y="2228670"/>
            <a:ext cx="2357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600" dirty="0">
                <a:solidFill>
                  <a:srgbClr val="5C0000"/>
                </a:solidFill>
                <a:latin typeface="Berlin Sans FB Demi" panose="020E0802020502020306" pitchFamily="34" charset="0"/>
              </a:rPr>
              <a:t>30 </a:t>
            </a:r>
            <a:r>
              <a:rPr lang="lv-LV" sz="3600" dirty="0" err="1">
                <a:solidFill>
                  <a:srgbClr val="5C0000"/>
                </a:solidFill>
                <a:latin typeface="Berlin Sans FB Demi" panose="020E0802020502020306" pitchFamily="34" charset="0"/>
              </a:rPr>
              <a:t>people</a:t>
            </a:r>
            <a:r>
              <a:rPr lang="lv-LV" sz="3600" dirty="0">
                <a:solidFill>
                  <a:srgbClr val="5C0000"/>
                </a:solidFill>
                <a:latin typeface="Berlin Sans FB Demi" panose="020E0802020502020306" pitchFamily="34" charset="0"/>
              </a:rPr>
              <a:t> </a:t>
            </a:r>
            <a:r>
              <a:rPr lang="lv-LV" sz="3600" dirty="0" err="1">
                <a:solidFill>
                  <a:srgbClr val="5C0000"/>
                </a:solidFill>
                <a:latin typeface="Berlin Sans FB Demi" panose="020E0802020502020306" pitchFamily="34" charset="0"/>
              </a:rPr>
              <a:t>in</a:t>
            </a:r>
            <a:r>
              <a:rPr lang="lv-LV" sz="3600" dirty="0">
                <a:solidFill>
                  <a:srgbClr val="5C0000"/>
                </a:solidFill>
                <a:latin typeface="Berlin Sans FB Demi" panose="020E0802020502020306" pitchFamily="34" charset="0"/>
              </a:rPr>
              <a:t> 20 cars</a:t>
            </a:r>
          </a:p>
          <a:p>
            <a:pPr algn="ctr"/>
            <a:r>
              <a:rPr lang="lv-LV" sz="2000" dirty="0">
                <a:solidFill>
                  <a:srgbClr val="5C0000"/>
                </a:solidFill>
                <a:latin typeface="Berlin Sans FB Demi" panose="020E0802020502020306" pitchFamily="34" charset="0"/>
              </a:rPr>
              <a:t>(1,5 per car)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4E74530-1549-4961-BFA0-0FDC9A352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452" y="1259607"/>
            <a:ext cx="2568599" cy="391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98F2691-7DD5-467E-9A41-DAF8B44261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23"/>
          <a:stretch/>
        </p:blipFill>
        <p:spPr bwMode="auto">
          <a:xfrm>
            <a:off x="5356690" y="942717"/>
            <a:ext cx="1447038" cy="426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">
            <a:extLst>
              <a:ext uri="{FF2B5EF4-FFF2-40B4-BE49-F238E27FC236}">
                <a16:creationId xmlns:a16="http://schemas.microsoft.com/office/drawing/2014/main" id="{C634DDEF-9C28-4819-BFA4-6DF1D12087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23"/>
          <a:stretch/>
        </p:blipFill>
        <p:spPr bwMode="auto">
          <a:xfrm>
            <a:off x="6512054" y="942717"/>
            <a:ext cx="1447038" cy="426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337BCDAE-4B22-4937-8A20-FFC97EBA79D5}"/>
              </a:ext>
            </a:extLst>
          </p:cNvPr>
          <p:cNvSpPr txBox="1"/>
          <p:nvPr/>
        </p:nvSpPr>
        <p:spPr>
          <a:xfrm>
            <a:off x="8392510" y="4974989"/>
            <a:ext cx="335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Source</a:t>
            </a:r>
            <a:r>
              <a:rPr lang="lv-LV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: </a:t>
            </a:r>
            <a:r>
              <a:rPr lang="lv-LV" b="0" i="0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Whitney"/>
                <a:hlinkClick r:id="rId4" tooltip="https://nhts.ornl.gov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https://nhts.ornl.gov/</a:t>
            </a:r>
            <a:endParaRPr lang="lv-LV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5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upa 38">
            <a:extLst>
              <a:ext uri="{FF2B5EF4-FFF2-40B4-BE49-F238E27FC236}">
                <a16:creationId xmlns:a16="http://schemas.microsoft.com/office/drawing/2014/main" id="{E98967A9-2E40-4E5F-87F5-1AB774494817}"/>
              </a:ext>
            </a:extLst>
          </p:cNvPr>
          <p:cNvGrpSpPr/>
          <p:nvPr/>
        </p:nvGrpSpPr>
        <p:grpSpPr>
          <a:xfrm>
            <a:off x="5835454" y="5347745"/>
            <a:ext cx="6034982" cy="1113517"/>
            <a:chOff x="5932031" y="5637789"/>
            <a:chExt cx="6034982" cy="111351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1ADA17-E19D-44A8-A961-59B7F46B5AFD}"/>
                </a:ext>
              </a:extLst>
            </p:cNvPr>
            <p:cNvSpPr txBox="1"/>
            <p:nvPr/>
          </p:nvSpPr>
          <p:spPr>
            <a:xfrm>
              <a:off x="5932031" y="6104975"/>
              <a:ext cx="6034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v-LV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Developed</a:t>
              </a:r>
              <a:r>
                <a:rPr lang="lv-LV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 </a:t>
              </a:r>
              <a:r>
                <a:rPr lang="lv-LV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during</a:t>
              </a:r>
              <a:r>
                <a:rPr lang="lv-LV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 </a:t>
              </a:r>
              <a:r>
                <a:rPr lang="en-US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Ventspils</a:t>
              </a:r>
              <a:r>
                <a:rPr 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 IT challenge 2020</a:t>
              </a:r>
              <a:endParaRPr lang="lv-LV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 Demi" panose="020E0802020502020306" pitchFamily="34" charset="0"/>
              </a:endParaRPr>
            </a:p>
            <a:p>
              <a:endParaRPr lang="lv-LV" dirty="0"/>
            </a:p>
          </p:txBody>
        </p:sp>
        <p:pic>
          <p:nvPicPr>
            <p:cNvPr id="41" name="Attēls 40">
              <a:extLst>
                <a:ext uri="{FF2B5EF4-FFF2-40B4-BE49-F238E27FC236}">
                  <a16:creationId xmlns:a16="http://schemas.microsoft.com/office/drawing/2014/main" id="{BCF1F05F-F60B-4B21-B31C-610C8B10E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4350" y="5637789"/>
              <a:ext cx="1120585" cy="1092784"/>
            </a:xfrm>
            <a:prstGeom prst="rect">
              <a:avLst/>
            </a:prstGeom>
          </p:spPr>
        </p:pic>
      </p:grpSp>
      <p:pic>
        <p:nvPicPr>
          <p:cNvPr id="5" name="Attēls 4" descr="Attēls, kurā ir objekts, galds, iekštelpa, sēdēšana&#10;&#10;Apraksts ģenerēts automātiski">
            <a:extLst>
              <a:ext uri="{FF2B5EF4-FFF2-40B4-BE49-F238E27FC236}">
                <a16:creationId xmlns:a16="http://schemas.microsoft.com/office/drawing/2014/main" id="{0D486D39-9DD5-40CE-80B8-7F425A49E1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521" y="1166711"/>
            <a:ext cx="3997149" cy="3997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C20B92-0F69-4C97-9A47-18CE2A91570E}"/>
              </a:ext>
            </a:extLst>
          </p:cNvPr>
          <p:cNvSpPr txBox="1"/>
          <p:nvPr/>
        </p:nvSpPr>
        <p:spPr>
          <a:xfrm>
            <a:off x="7590282" y="5184593"/>
            <a:ext cx="359778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err="1">
                <a:solidFill>
                  <a:schemeClr val="bg2">
                    <a:lumMod val="75000"/>
                  </a:schemeClr>
                </a:solidFill>
                <a:latin typeface="Berlin Sans FB Demi" panose="020E0802020502020306" pitchFamily="34" charset="0"/>
              </a:rPr>
              <a:t>Source</a:t>
            </a:r>
            <a:r>
              <a:rPr lang="lv-LV" dirty="0">
                <a:solidFill>
                  <a:schemeClr val="bg2">
                    <a:lumMod val="75000"/>
                  </a:schemeClr>
                </a:solidFill>
                <a:latin typeface="Berlin Sans FB Demi" panose="020E0802020502020306" pitchFamily="34" charset="0"/>
              </a:rPr>
              <a:t>:</a:t>
            </a:r>
            <a:r>
              <a:rPr lang="lv-LV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lv-LV" sz="1100" dirty="0">
                <a:solidFill>
                  <a:schemeClr val="bg2">
                    <a:lumMod val="75000"/>
                  </a:schemeClr>
                </a:solidFill>
              </a:rPr>
              <a:t>https://www.pinterest.nz/pin/502292164688540867/</a:t>
            </a:r>
            <a:endParaRPr lang="lv-LV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9" name="Grupa 28">
            <a:extLst>
              <a:ext uri="{FF2B5EF4-FFF2-40B4-BE49-F238E27FC236}">
                <a16:creationId xmlns:a16="http://schemas.microsoft.com/office/drawing/2014/main" id="{ED081FF0-47B5-4ED9-9A4F-D09E0A279A4A}"/>
              </a:ext>
            </a:extLst>
          </p:cNvPr>
          <p:cNvGrpSpPr/>
          <p:nvPr/>
        </p:nvGrpSpPr>
        <p:grpSpPr>
          <a:xfrm>
            <a:off x="685392" y="652272"/>
            <a:ext cx="5409029" cy="4779392"/>
            <a:chOff x="685392" y="652272"/>
            <a:chExt cx="5409029" cy="4779392"/>
          </a:xfrm>
        </p:grpSpPr>
        <p:pic>
          <p:nvPicPr>
            <p:cNvPr id="20" name="Grafika 19" descr="Dumbbell">
              <a:extLst>
                <a:ext uri="{FF2B5EF4-FFF2-40B4-BE49-F238E27FC236}">
                  <a16:creationId xmlns:a16="http://schemas.microsoft.com/office/drawing/2014/main" id="{FA4778CD-9059-45D7-8FD7-A3B52775F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49800" y="652272"/>
              <a:ext cx="1603248" cy="1603248"/>
            </a:xfrm>
            <a:prstGeom prst="rect">
              <a:avLst/>
            </a:prstGeom>
          </p:spPr>
        </p:pic>
        <p:pic>
          <p:nvPicPr>
            <p:cNvPr id="22" name="Grafika 21" descr="Vacation">
              <a:extLst>
                <a:ext uri="{FF2B5EF4-FFF2-40B4-BE49-F238E27FC236}">
                  <a16:creationId xmlns:a16="http://schemas.microsoft.com/office/drawing/2014/main" id="{E55BD5F9-DC0A-4FBD-9FF5-AB1FF64C6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5392" y="2255520"/>
              <a:ext cx="1600581" cy="1600581"/>
            </a:xfrm>
            <a:prstGeom prst="rect">
              <a:avLst/>
            </a:prstGeom>
          </p:spPr>
        </p:pic>
        <p:pic>
          <p:nvPicPr>
            <p:cNvPr id="24" name="Grafika 23" descr="Books">
              <a:extLst>
                <a:ext uri="{FF2B5EF4-FFF2-40B4-BE49-F238E27FC236}">
                  <a16:creationId xmlns:a16="http://schemas.microsoft.com/office/drawing/2014/main" id="{F919FA89-872B-4BC4-8F1A-0466CC86F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09910" y="4151884"/>
              <a:ext cx="1279780" cy="1279780"/>
            </a:xfrm>
            <a:prstGeom prst="rect">
              <a:avLst/>
            </a:prstGeom>
          </p:spPr>
        </p:pic>
        <p:pic>
          <p:nvPicPr>
            <p:cNvPr id="26" name="Grafika 25" descr="Muscular arm">
              <a:extLst>
                <a:ext uri="{FF2B5EF4-FFF2-40B4-BE49-F238E27FC236}">
                  <a16:creationId xmlns:a16="http://schemas.microsoft.com/office/drawing/2014/main" id="{B3945BD7-C953-46B7-A4A3-05F303A34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08398" y="1903858"/>
              <a:ext cx="1386023" cy="1386023"/>
            </a:xfrm>
            <a:prstGeom prst="rect">
              <a:avLst/>
            </a:prstGeom>
          </p:spPr>
        </p:pic>
        <p:pic>
          <p:nvPicPr>
            <p:cNvPr id="28" name="Grafika 27" descr="Electric guitar">
              <a:extLst>
                <a:ext uri="{FF2B5EF4-FFF2-40B4-BE49-F238E27FC236}">
                  <a16:creationId xmlns:a16="http://schemas.microsoft.com/office/drawing/2014/main" id="{491C7A51-2C80-4178-B366-B3E27647F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85132" y="3722179"/>
              <a:ext cx="1600581" cy="1600581"/>
            </a:xfrm>
            <a:prstGeom prst="rect">
              <a:avLst/>
            </a:prstGeom>
          </p:spPr>
        </p:pic>
      </p:grpSp>
      <p:pic>
        <p:nvPicPr>
          <p:cNvPr id="35" name="Grafika 34" descr="Angry face outline">
            <a:extLst>
              <a:ext uri="{FF2B5EF4-FFF2-40B4-BE49-F238E27FC236}">
                <a16:creationId xmlns:a16="http://schemas.microsoft.com/office/drawing/2014/main" id="{154756EA-DF58-43D7-A24E-CF5611FEB8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96638" y="2175398"/>
            <a:ext cx="1760337" cy="1760337"/>
          </a:xfrm>
          <a:prstGeom prst="rect">
            <a:avLst/>
          </a:prstGeom>
        </p:spPr>
      </p:pic>
      <p:pic>
        <p:nvPicPr>
          <p:cNvPr id="31" name="Grafika 30" descr="Angel face outline">
            <a:extLst>
              <a:ext uri="{FF2B5EF4-FFF2-40B4-BE49-F238E27FC236}">
                <a16:creationId xmlns:a16="http://schemas.microsoft.com/office/drawing/2014/main" id="{0B204DE7-B838-4506-BB85-69C1AEBEEE1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44497" y="2253175"/>
            <a:ext cx="1673924" cy="16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irsraksts 1">
            <a:extLst>
              <a:ext uri="{FF2B5EF4-FFF2-40B4-BE49-F238E27FC236}">
                <a16:creationId xmlns:a16="http://schemas.microsoft.com/office/drawing/2014/main" id="{85BBB5B7-73AE-4272-829F-D58C20EF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lv-LV" dirty="0" err="1">
                <a:latin typeface="Berlin Sans FB Demi" panose="020E0802020502020306" pitchFamily="34" charset="0"/>
              </a:rPr>
              <a:t>The</a:t>
            </a:r>
            <a:r>
              <a:rPr lang="lv-LV" dirty="0">
                <a:latin typeface="Berlin Sans FB Demi" panose="020E0802020502020306" pitchFamily="34" charset="0"/>
              </a:rPr>
              <a:t> </a:t>
            </a:r>
            <a:r>
              <a:rPr lang="lv-LV" dirty="0" err="1">
                <a:latin typeface="Berlin Sans FB Demi" panose="020E0802020502020306" pitchFamily="34" charset="0"/>
              </a:rPr>
              <a:t>idea</a:t>
            </a:r>
            <a:r>
              <a:rPr lang="lv-LV" dirty="0">
                <a:latin typeface="Berlin Sans FB Demi" panose="020E0802020502020306" pitchFamily="34" charset="0"/>
              </a:rPr>
              <a:t> </a:t>
            </a:r>
          </a:p>
        </p:txBody>
      </p:sp>
      <p:pic>
        <p:nvPicPr>
          <p:cNvPr id="5" name="Satura vietturis 4" descr="Lights On">
            <a:extLst>
              <a:ext uri="{FF2B5EF4-FFF2-40B4-BE49-F238E27FC236}">
                <a16:creationId xmlns:a16="http://schemas.microsoft.com/office/drawing/2014/main" id="{6ED36DD4-95C8-4651-B1DF-63594A74E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5848" y="668477"/>
            <a:ext cx="914400" cy="914400"/>
          </a:xfrm>
        </p:spPr>
      </p:pic>
      <p:grpSp>
        <p:nvGrpSpPr>
          <p:cNvPr id="39" name="Grupa 38">
            <a:extLst>
              <a:ext uri="{FF2B5EF4-FFF2-40B4-BE49-F238E27FC236}">
                <a16:creationId xmlns:a16="http://schemas.microsoft.com/office/drawing/2014/main" id="{E98967A9-2E40-4E5F-87F5-1AB774494817}"/>
              </a:ext>
            </a:extLst>
          </p:cNvPr>
          <p:cNvGrpSpPr/>
          <p:nvPr/>
        </p:nvGrpSpPr>
        <p:grpSpPr>
          <a:xfrm>
            <a:off x="5835454" y="5347745"/>
            <a:ext cx="6034982" cy="1113517"/>
            <a:chOff x="5932031" y="5637789"/>
            <a:chExt cx="6034982" cy="111351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1ADA17-E19D-44A8-A961-59B7F46B5AFD}"/>
                </a:ext>
              </a:extLst>
            </p:cNvPr>
            <p:cNvSpPr txBox="1"/>
            <p:nvPr/>
          </p:nvSpPr>
          <p:spPr>
            <a:xfrm>
              <a:off x="5932031" y="6104975"/>
              <a:ext cx="6034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v-LV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Developed</a:t>
              </a:r>
              <a:r>
                <a:rPr lang="lv-LV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 </a:t>
              </a:r>
              <a:r>
                <a:rPr lang="lv-LV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during</a:t>
              </a:r>
              <a:r>
                <a:rPr lang="lv-LV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 </a:t>
              </a:r>
              <a:r>
                <a:rPr lang="en-US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Ventspils</a:t>
              </a:r>
              <a:r>
                <a:rPr 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 IT challenge 2020</a:t>
              </a:r>
              <a:endParaRPr lang="lv-LV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 Demi" panose="020E0802020502020306" pitchFamily="34" charset="0"/>
              </a:endParaRPr>
            </a:p>
            <a:p>
              <a:endParaRPr lang="lv-LV" dirty="0"/>
            </a:p>
          </p:txBody>
        </p:sp>
        <p:pic>
          <p:nvPicPr>
            <p:cNvPr id="41" name="Attēls 40">
              <a:extLst>
                <a:ext uri="{FF2B5EF4-FFF2-40B4-BE49-F238E27FC236}">
                  <a16:creationId xmlns:a16="http://schemas.microsoft.com/office/drawing/2014/main" id="{BCF1F05F-F60B-4B21-B31C-610C8B10E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4350" y="5637789"/>
              <a:ext cx="1120585" cy="109278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DCB8A31-19BE-4A5D-B09D-5078B992ADF6}"/>
              </a:ext>
            </a:extLst>
          </p:cNvPr>
          <p:cNvSpPr txBox="1"/>
          <p:nvPr/>
        </p:nvSpPr>
        <p:spPr>
          <a:xfrm>
            <a:off x="5132595" y="2821569"/>
            <a:ext cx="459806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000" dirty="0" err="1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One</a:t>
            </a:r>
            <a:r>
              <a:rPr lang="lv-LV" sz="2000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 car </a:t>
            </a:r>
            <a:r>
              <a:rPr lang="lv-LV" sz="2000" dirty="0" err="1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on</a:t>
            </a:r>
            <a:r>
              <a:rPr lang="lv-LV" sz="2000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lv-LV" sz="2000" dirty="0" err="1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average</a:t>
            </a:r>
            <a:r>
              <a:rPr lang="lv-LV" sz="2000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 = </a:t>
            </a:r>
            <a:r>
              <a:rPr lang="lv-LV" sz="2800" dirty="0">
                <a:latin typeface="Berlin Sans FB Demi" panose="020E0802020502020306" pitchFamily="34" charset="0"/>
              </a:rPr>
              <a:t>1,59 </a:t>
            </a:r>
            <a:r>
              <a:rPr lang="lv-LV" sz="2800" dirty="0" err="1">
                <a:latin typeface="Berlin Sans FB Demi" panose="020E0802020502020306" pitchFamily="34" charset="0"/>
              </a:rPr>
              <a:t>people</a:t>
            </a:r>
            <a:endParaRPr lang="lv-LV" sz="2800" dirty="0">
              <a:latin typeface="Berlin Sans FB Demi" panose="020E0802020502020306" pitchFamily="34" charset="0"/>
            </a:endParaRPr>
          </a:p>
          <a:p>
            <a:r>
              <a:rPr lang="lv-LV" sz="2000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75% </a:t>
            </a:r>
            <a:r>
              <a:rPr lang="lv-LV" sz="2000" dirty="0" err="1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of</a:t>
            </a:r>
            <a:r>
              <a:rPr lang="lv-LV" sz="2000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lv-LV" sz="2000" dirty="0" err="1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busses</a:t>
            </a:r>
            <a:r>
              <a:rPr lang="lv-LV" sz="2000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lv-LV" sz="2000" dirty="0" err="1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volume</a:t>
            </a:r>
            <a:r>
              <a:rPr lang="lv-LV" sz="2000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 = </a:t>
            </a:r>
            <a:r>
              <a:rPr lang="lv-LV" sz="2800" dirty="0">
                <a:latin typeface="Berlin Sans FB Demi" panose="020E0802020502020306" pitchFamily="34" charset="0"/>
              </a:rPr>
              <a:t>30 </a:t>
            </a:r>
            <a:r>
              <a:rPr lang="lv-LV" sz="2800" dirty="0" err="1">
                <a:latin typeface="Berlin Sans FB Demi" panose="020E0802020502020306" pitchFamily="34" charset="0"/>
              </a:rPr>
              <a:t>people</a:t>
            </a:r>
            <a:endParaRPr lang="lv-LV" sz="2800" dirty="0">
              <a:latin typeface="Berlin Sans FB Demi" panose="020E0802020502020306" pitchFamily="34" charset="0"/>
            </a:endParaRPr>
          </a:p>
          <a:p>
            <a:endParaRPr lang="lv-LV" sz="2800" dirty="0">
              <a:latin typeface="Berlin Sans FB Demi" panose="020E0802020502020306" pitchFamily="34" charset="0"/>
            </a:endParaRPr>
          </a:p>
          <a:p>
            <a:pPr algn="ctr"/>
            <a:r>
              <a:rPr lang="lv-LV" sz="3200" dirty="0">
                <a:latin typeface="Berlin Sans FB Demi" panose="020E0802020502020306" pitchFamily="34" charset="0"/>
              </a:rPr>
              <a:t>30 cars ~ 1 </a:t>
            </a:r>
            <a:r>
              <a:rPr lang="lv-LV" sz="3200" dirty="0" err="1">
                <a:latin typeface="Berlin Sans FB Demi" panose="020E0802020502020306" pitchFamily="34" charset="0"/>
              </a:rPr>
              <a:t>bus</a:t>
            </a:r>
            <a:endParaRPr lang="lv-LV" sz="3200" dirty="0">
              <a:latin typeface="Berlin Sans FB Demi" panose="020E0802020502020306" pitchFamily="34" charset="0"/>
            </a:endParaRPr>
          </a:p>
        </p:txBody>
      </p:sp>
      <p:pic>
        <p:nvPicPr>
          <p:cNvPr id="13" name="Attēls 12">
            <a:extLst>
              <a:ext uri="{FF2B5EF4-FFF2-40B4-BE49-F238E27FC236}">
                <a16:creationId xmlns:a16="http://schemas.microsoft.com/office/drawing/2014/main" id="{7048BDA7-7462-465E-BF4B-D73E7BEA96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611" t="39734" r="59306" b="35466"/>
          <a:stretch/>
        </p:blipFill>
        <p:spPr>
          <a:xfrm>
            <a:off x="1357884" y="2277428"/>
            <a:ext cx="3090672" cy="198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3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irsraksts 1">
            <a:extLst>
              <a:ext uri="{FF2B5EF4-FFF2-40B4-BE49-F238E27FC236}">
                <a16:creationId xmlns:a16="http://schemas.microsoft.com/office/drawing/2014/main" id="{85BBB5B7-73AE-4272-829F-D58C20EF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lv-LV" dirty="0" err="1">
                <a:latin typeface="Berlin Sans FB Demi" panose="020E0802020502020306" pitchFamily="34" charset="0"/>
              </a:rPr>
              <a:t>Implementation</a:t>
            </a:r>
            <a:endParaRPr lang="lv-LV" dirty="0">
              <a:latin typeface="Berlin Sans FB Demi" panose="020E0802020502020306" pitchFamily="34" charset="0"/>
            </a:endParaRPr>
          </a:p>
        </p:txBody>
      </p:sp>
      <p:grpSp>
        <p:nvGrpSpPr>
          <p:cNvPr id="39" name="Grupa 38">
            <a:extLst>
              <a:ext uri="{FF2B5EF4-FFF2-40B4-BE49-F238E27FC236}">
                <a16:creationId xmlns:a16="http://schemas.microsoft.com/office/drawing/2014/main" id="{E98967A9-2E40-4E5F-87F5-1AB774494817}"/>
              </a:ext>
            </a:extLst>
          </p:cNvPr>
          <p:cNvGrpSpPr/>
          <p:nvPr/>
        </p:nvGrpSpPr>
        <p:grpSpPr>
          <a:xfrm>
            <a:off x="5835454" y="5347745"/>
            <a:ext cx="6034982" cy="1113517"/>
            <a:chOff x="5932031" y="5637789"/>
            <a:chExt cx="6034982" cy="111351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1ADA17-E19D-44A8-A961-59B7F46B5AFD}"/>
                </a:ext>
              </a:extLst>
            </p:cNvPr>
            <p:cNvSpPr txBox="1"/>
            <p:nvPr/>
          </p:nvSpPr>
          <p:spPr>
            <a:xfrm>
              <a:off x="5932031" y="6104975"/>
              <a:ext cx="6034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v-LV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Developed</a:t>
              </a:r>
              <a:r>
                <a:rPr lang="lv-LV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 </a:t>
              </a:r>
              <a:r>
                <a:rPr lang="lv-LV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during</a:t>
              </a:r>
              <a:r>
                <a:rPr lang="lv-LV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 </a:t>
              </a:r>
              <a:r>
                <a:rPr lang="en-US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Ventspils</a:t>
              </a:r>
              <a:r>
                <a:rPr 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 IT challenge 2020</a:t>
              </a:r>
              <a:endParaRPr lang="lv-LV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 Demi" panose="020E0802020502020306" pitchFamily="34" charset="0"/>
              </a:endParaRPr>
            </a:p>
            <a:p>
              <a:endParaRPr lang="lv-LV" dirty="0"/>
            </a:p>
          </p:txBody>
        </p:sp>
        <p:pic>
          <p:nvPicPr>
            <p:cNvPr id="41" name="Attēls 40">
              <a:extLst>
                <a:ext uri="{FF2B5EF4-FFF2-40B4-BE49-F238E27FC236}">
                  <a16:creationId xmlns:a16="http://schemas.microsoft.com/office/drawing/2014/main" id="{BCF1F05F-F60B-4B21-B31C-610C8B10E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4350" y="5637789"/>
              <a:ext cx="1120585" cy="109278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DCB8A31-19BE-4A5D-B09D-5078B992ADF6}"/>
              </a:ext>
            </a:extLst>
          </p:cNvPr>
          <p:cNvSpPr txBox="1"/>
          <p:nvPr/>
        </p:nvSpPr>
        <p:spPr>
          <a:xfrm>
            <a:off x="1874520" y="2029968"/>
            <a:ext cx="9479280" cy="2870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v-LV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B5EBABF-F008-45B7-B0A8-50803E764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842" y="1957388"/>
            <a:ext cx="4183742" cy="346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D422138F-D269-40AF-B93D-13436C6D8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2021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irsraksts 1">
            <a:extLst>
              <a:ext uri="{FF2B5EF4-FFF2-40B4-BE49-F238E27FC236}">
                <a16:creationId xmlns:a16="http://schemas.microsoft.com/office/drawing/2014/main" id="{85BBB5B7-73AE-4272-829F-D58C20EF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lv-LV" dirty="0" err="1">
                <a:latin typeface="Berlin Sans FB Demi" panose="020E0802020502020306" pitchFamily="34" charset="0"/>
              </a:rPr>
              <a:t>Future</a:t>
            </a:r>
            <a:endParaRPr lang="lv-LV" dirty="0">
              <a:latin typeface="Berlin Sans FB Demi" panose="020E0802020502020306" pitchFamily="34" charset="0"/>
            </a:endParaRP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955262F4-3FDA-410C-A925-DF8B29155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516" y="2192667"/>
            <a:ext cx="4826156" cy="3871762"/>
          </a:xfrm>
        </p:spPr>
        <p:txBody>
          <a:bodyPr>
            <a:normAutofit/>
          </a:bodyPr>
          <a:lstStyle/>
          <a:p>
            <a:r>
              <a:rPr lang="lv-LV" sz="2400" dirty="0" err="1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Companies</a:t>
            </a:r>
            <a:r>
              <a:rPr lang="lv-LV" sz="2400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lv-LV" sz="2400" dirty="0" err="1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abroad</a:t>
            </a:r>
            <a:endParaRPr lang="lv-LV" sz="2400" dirty="0">
              <a:solidFill>
                <a:schemeClr val="bg2">
                  <a:lumMod val="25000"/>
                </a:schemeClr>
              </a:solidFill>
              <a:latin typeface="Berlin Sans FB Demi" panose="020E0802020502020306" pitchFamily="34" charset="0"/>
            </a:endParaRPr>
          </a:p>
          <a:p>
            <a:r>
              <a:rPr lang="lv-LV" sz="2400" dirty="0" err="1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Flawless</a:t>
            </a:r>
            <a:r>
              <a:rPr lang="lv-LV" sz="2400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lv-LV" sz="2400" dirty="0" err="1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traffic</a:t>
            </a:r>
            <a:endParaRPr lang="lv-LV" sz="2400" dirty="0">
              <a:solidFill>
                <a:schemeClr val="bg2">
                  <a:lumMod val="25000"/>
                </a:schemeClr>
              </a:solidFill>
              <a:latin typeface="Berlin Sans FB Demi" panose="020E0802020502020306" pitchFamily="34" charset="0"/>
            </a:endParaRPr>
          </a:p>
          <a:p>
            <a:r>
              <a:rPr lang="lv-LV" sz="2400" dirty="0" err="1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Improvement</a:t>
            </a:r>
            <a:r>
              <a:rPr lang="lv-LV" sz="2400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lv-LV" sz="2400" dirty="0" err="1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of</a:t>
            </a:r>
            <a:r>
              <a:rPr lang="lv-LV" sz="2400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lv-LV" sz="2400" dirty="0" err="1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people</a:t>
            </a:r>
            <a:r>
              <a:rPr lang="lv-LV" sz="2400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lv-LV" sz="2400" dirty="0" err="1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lifes</a:t>
            </a:r>
            <a:r>
              <a:rPr lang="lv-LV" sz="2400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lv-LV" sz="2400" dirty="0" err="1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in</a:t>
            </a:r>
            <a:r>
              <a:rPr lang="lv-LV" sz="2400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lv-LV" sz="2400" dirty="0" err="1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big</a:t>
            </a:r>
            <a:r>
              <a:rPr lang="lv-LV" sz="2400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lv-LV" sz="2400" dirty="0" err="1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cities</a:t>
            </a:r>
            <a:endParaRPr lang="lv-LV" sz="2400" dirty="0">
              <a:solidFill>
                <a:schemeClr val="bg2">
                  <a:lumMod val="25000"/>
                </a:schemeClr>
              </a:solidFill>
              <a:latin typeface="Berlin Sans FB Demi" panose="020E0802020502020306" pitchFamily="34" charset="0"/>
            </a:endParaRPr>
          </a:p>
          <a:p>
            <a:endParaRPr lang="lv-LV" sz="2400" dirty="0">
              <a:solidFill>
                <a:schemeClr val="bg2">
                  <a:lumMod val="25000"/>
                </a:schemeClr>
              </a:solidFill>
              <a:latin typeface="Berlin Sans FB Demi" panose="020E0802020502020306" pitchFamily="34" charset="0"/>
            </a:endParaRPr>
          </a:p>
          <a:p>
            <a:endParaRPr lang="lv-LV" sz="2400" dirty="0">
              <a:solidFill>
                <a:schemeClr val="bg2">
                  <a:lumMod val="25000"/>
                </a:schemeClr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39" name="Grupa 38">
            <a:extLst>
              <a:ext uri="{FF2B5EF4-FFF2-40B4-BE49-F238E27FC236}">
                <a16:creationId xmlns:a16="http://schemas.microsoft.com/office/drawing/2014/main" id="{E98967A9-2E40-4E5F-87F5-1AB774494817}"/>
              </a:ext>
            </a:extLst>
          </p:cNvPr>
          <p:cNvGrpSpPr/>
          <p:nvPr/>
        </p:nvGrpSpPr>
        <p:grpSpPr>
          <a:xfrm>
            <a:off x="5835454" y="5347745"/>
            <a:ext cx="6034982" cy="1113517"/>
            <a:chOff x="5932031" y="5637789"/>
            <a:chExt cx="6034982" cy="111351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1ADA17-E19D-44A8-A961-59B7F46B5AFD}"/>
                </a:ext>
              </a:extLst>
            </p:cNvPr>
            <p:cNvSpPr txBox="1"/>
            <p:nvPr/>
          </p:nvSpPr>
          <p:spPr>
            <a:xfrm>
              <a:off x="5932031" y="6104975"/>
              <a:ext cx="6034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v-LV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Developed</a:t>
              </a:r>
              <a:r>
                <a:rPr lang="lv-LV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 </a:t>
              </a:r>
              <a:r>
                <a:rPr lang="lv-LV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during</a:t>
              </a:r>
              <a:r>
                <a:rPr lang="lv-LV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 </a:t>
              </a:r>
              <a:r>
                <a:rPr lang="en-US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Ventspils</a:t>
              </a:r>
              <a:r>
                <a:rPr 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 IT challenge 2020</a:t>
              </a:r>
              <a:endParaRPr lang="lv-LV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 Demi" panose="020E0802020502020306" pitchFamily="34" charset="0"/>
              </a:endParaRPr>
            </a:p>
            <a:p>
              <a:endParaRPr lang="lv-LV" dirty="0"/>
            </a:p>
          </p:txBody>
        </p:sp>
        <p:pic>
          <p:nvPicPr>
            <p:cNvPr id="41" name="Attēls 40">
              <a:extLst>
                <a:ext uri="{FF2B5EF4-FFF2-40B4-BE49-F238E27FC236}">
                  <a16:creationId xmlns:a16="http://schemas.microsoft.com/office/drawing/2014/main" id="{BCF1F05F-F60B-4B21-B31C-610C8B10E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4350" y="5637789"/>
              <a:ext cx="1120585" cy="1092784"/>
            </a:xfrm>
            <a:prstGeom prst="rect">
              <a:avLst/>
            </a:prstGeom>
          </p:spPr>
        </p:pic>
      </p:grpSp>
      <p:pic>
        <p:nvPicPr>
          <p:cNvPr id="9" name="Satura vietturis 4" descr="Attēls, kurā ir ceļš, sieviete, spēlētājs, vīrietis&#10;&#10;Apraksts ģenerēts automātiski">
            <a:extLst>
              <a:ext uri="{FF2B5EF4-FFF2-40B4-BE49-F238E27FC236}">
                <a16:creationId xmlns:a16="http://schemas.microsoft.com/office/drawing/2014/main" id="{6F1FE3D0-485E-49F5-9559-EC0D03B82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05" y="2192667"/>
            <a:ext cx="4351895" cy="14535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2CDAFF-0A79-482B-850B-47DB66C505C3}"/>
              </a:ext>
            </a:extLst>
          </p:cNvPr>
          <p:cNvSpPr txBox="1"/>
          <p:nvPr/>
        </p:nvSpPr>
        <p:spPr>
          <a:xfrm>
            <a:off x="6576089" y="3781574"/>
            <a:ext cx="455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err="1">
                <a:solidFill>
                  <a:schemeClr val="bg2">
                    <a:lumMod val="50000"/>
                  </a:schemeClr>
                </a:solidFill>
                <a:latin typeface="Berlin Sans FB Demi" panose="020E0802020502020306" pitchFamily="34" charset="0"/>
              </a:rPr>
              <a:t>Source</a:t>
            </a:r>
            <a:r>
              <a:rPr lang="lv-LV" dirty="0">
                <a:solidFill>
                  <a:schemeClr val="bg2">
                    <a:lumMod val="50000"/>
                  </a:schemeClr>
                </a:solidFill>
                <a:latin typeface="Berlin Sans FB Demi" panose="020E0802020502020306" pitchFamily="34" charset="0"/>
              </a:rPr>
              <a:t>: </a:t>
            </a:r>
            <a:r>
              <a:rPr lang="lv-LV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http://clipart-library.com/clipart/rTnrMn6gc.htm</a:t>
            </a:r>
            <a:endParaRPr lang="lv-LV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51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irsraksts 1">
            <a:extLst>
              <a:ext uri="{FF2B5EF4-FFF2-40B4-BE49-F238E27FC236}">
                <a16:creationId xmlns:a16="http://schemas.microsoft.com/office/drawing/2014/main" id="{85BBB5B7-73AE-4272-829F-D58C20EF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746579"/>
            <a:ext cx="10515600" cy="1325563"/>
          </a:xfrm>
        </p:spPr>
        <p:txBody>
          <a:bodyPr>
            <a:normAutofit/>
          </a:bodyPr>
          <a:lstStyle/>
          <a:p>
            <a:r>
              <a:rPr lang="lv-LV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Team</a:t>
            </a:r>
            <a:r>
              <a:rPr lang="lv-LV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 - </a:t>
            </a:r>
            <a:r>
              <a:rPr lang="lv-LV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KafijaArSviestu</a:t>
            </a:r>
            <a:endParaRPr lang="lv-LV" sz="36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955262F4-3FDA-410C-A925-DF8B29155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21" y="2814525"/>
            <a:ext cx="10255054" cy="1371600"/>
          </a:xfrm>
        </p:spPr>
        <p:txBody>
          <a:bodyPr>
            <a:normAutofit/>
          </a:bodyPr>
          <a:lstStyle/>
          <a:p>
            <a:r>
              <a:rPr lang="lv-LV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Aija Monika Vainiņa</a:t>
            </a:r>
          </a:p>
          <a:p>
            <a:r>
              <a:rPr lang="lv-LV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Kristofers Barkāns</a:t>
            </a:r>
          </a:p>
          <a:p>
            <a:r>
              <a:rPr lang="lv-LV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Džonatans Miks </a:t>
            </a:r>
            <a:r>
              <a:rPr lang="lv-LV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Melgalvis</a:t>
            </a:r>
            <a:endParaRPr lang="lv-LV" sz="24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  <a:p>
            <a:endParaRPr lang="lv-LV" sz="2400" dirty="0"/>
          </a:p>
        </p:txBody>
      </p:sp>
      <p:grpSp>
        <p:nvGrpSpPr>
          <p:cNvPr id="39" name="Grupa 38">
            <a:extLst>
              <a:ext uri="{FF2B5EF4-FFF2-40B4-BE49-F238E27FC236}">
                <a16:creationId xmlns:a16="http://schemas.microsoft.com/office/drawing/2014/main" id="{E98967A9-2E40-4E5F-87F5-1AB774494817}"/>
              </a:ext>
            </a:extLst>
          </p:cNvPr>
          <p:cNvGrpSpPr/>
          <p:nvPr/>
        </p:nvGrpSpPr>
        <p:grpSpPr>
          <a:xfrm>
            <a:off x="5835454" y="5347745"/>
            <a:ext cx="6034982" cy="1113517"/>
            <a:chOff x="5932031" y="5637789"/>
            <a:chExt cx="6034982" cy="111351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1ADA17-E19D-44A8-A961-59B7F46B5AFD}"/>
                </a:ext>
              </a:extLst>
            </p:cNvPr>
            <p:cNvSpPr txBox="1"/>
            <p:nvPr/>
          </p:nvSpPr>
          <p:spPr>
            <a:xfrm>
              <a:off x="5932031" y="6104975"/>
              <a:ext cx="6034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v-LV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Developed</a:t>
              </a:r>
              <a:r>
                <a:rPr lang="lv-LV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 </a:t>
              </a:r>
              <a:r>
                <a:rPr lang="lv-LV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during</a:t>
              </a:r>
              <a:r>
                <a:rPr lang="lv-LV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 </a:t>
              </a:r>
              <a:r>
                <a:rPr lang="en-US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Ventspils</a:t>
              </a:r>
              <a:r>
                <a:rPr 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 IT challenge 2020</a:t>
              </a:r>
              <a:endParaRPr lang="lv-LV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 Demi" panose="020E0802020502020306" pitchFamily="34" charset="0"/>
              </a:endParaRPr>
            </a:p>
            <a:p>
              <a:endParaRPr lang="lv-LV" dirty="0"/>
            </a:p>
          </p:txBody>
        </p:sp>
        <p:pic>
          <p:nvPicPr>
            <p:cNvPr id="41" name="Attēls 40">
              <a:extLst>
                <a:ext uri="{FF2B5EF4-FFF2-40B4-BE49-F238E27FC236}">
                  <a16:creationId xmlns:a16="http://schemas.microsoft.com/office/drawing/2014/main" id="{BCF1F05F-F60B-4B21-B31C-610C8B10E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4350" y="5637789"/>
              <a:ext cx="1120585" cy="1092784"/>
            </a:xfrm>
            <a:prstGeom prst="rect">
              <a:avLst/>
            </a:prstGeom>
          </p:spPr>
        </p:pic>
      </p:grpSp>
      <p:sp>
        <p:nvSpPr>
          <p:cNvPr id="9" name="Virsraksts 1">
            <a:extLst>
              <a:ext uri="{FF2B5EF4-FFF2-40B4-BE49-F238E27FC236}">
                <a16:creationId xmlns:a16="http://schemas.microsoft.com/office/drawing/2014/main" id="{2406BDF4-6D86-468E-A2FD-0FD26209D8DA}"/>
              </a:ext>
            </a:extLst>
          </p:cNvPr>
          <p:cNvSpPr txBox="1">
            <a:spLocks/>
          </p:cNvSpPr>
          <p:nvPr/>
        </p:nvSpPr>
        <p:spPr>
          <a:xfrm>
            <a:off x="836676" y="4231844"/>
            <a:ext cx="10515600" cy="929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v-LV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Mentor</a:t>
            </a:r>
            <a:r>
              <a:rPr lang="lv-LV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:</a:t>
            </a:r>
          </a:p>
        </p:txBody>
      </p:sp>
      <p:sp>
        <p:nvSpPr>
          <p:cNvPr id="11" name="Satura vietturis 2">
            <a:extLst>
              <a:ext uri="{FF2B5EF4-FFF2-40B4-BE49-F238E27FC236}">
                <a16:creationId xmlns:a16="http://schemas.microsoft.com/office/drawing/2014/main" id="{B8F41883-4935-4346-A7A5-2C44C4387D70}"/>
              </a:ext>
            </a:extLst>
          </p:cNvPr>
          <p:cNvSpPr txBox="1">
            <a:spLocks/>
          </p:cNvSpPr>
          <p:nvPr/>
        </p:nvSpPr>
        <p:spPr>
          <a:xfrm>
            <a:off x="1097221" y="5120180"/>
            <a:ext cx="3480025" cy="52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Raivis Ieviņš</a:t>
            </a:r>
          </a:p>
        </p:txBody>
      </p:sp>
      <p:pic>
        <p:nvPicPr>
          <p:cNvPr id="7" name="Grafika 6" descr="Group of men">
            <a:extLst>
              <a:ext uri="{FF2B5EF4-FFF2-40B4-BE49-F238E27FC236}">
                <a16:creationId xmlns:a16="http://schemas.microsoft.com/office/drawing/2014/main" id="{EAAD66E2-F209-4444-A8AF-7124E85B3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8458" y="1450815"/>
            <a:ext cx="3730766" cy="3730766"/>
          </a:xfrm>
          <a:prstGeom prst="rect">
            <a:avLst/>
          </a:prstGeom>
        </p:spPr>
      </p:pic>
      <p:sp>
        <p:nvSpPr>
          <p:cNvPr id="12" name="Virsraksts 1">
            <a:extLst>
              <a:ext uri="{FF2B5EF4-FFF2-40B4-BE49-F238E27FC236}">
                <a16:creationId xmlns:a16="http://schemas.microsoft.com/office/drawing/2014/main" id="{D6FC54E5-F7DB-40B2-A6FC-33CE86B3EEDA}"/>
              </a:ext>
            </a:extLst>
          </p:cNvPr>
          <p:cNvSpPr txBox="1">
            <a:spLocks/>
          </p:cNvSpPr>
          <p:nvPr/>
        </p:nvSpPr>
        <p:spPr>
          <a:xfrm>
            <a:off x="836676" y="1922399"/>
            <a:ext cx="10515600" cy="929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v-LV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Members</a:t>
            </a:r>
            <a:r>
              <a:rPr lang="lv-LV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2283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irsraksts 1">
            <a:extLst>
              <a:ext uri="{FF2B5EF4-FFF2-40B4-BE49-F238E27FC236}">
                <a16:creationId xmlns:a16="http://schemas.microsoft.com/office/drawing/2014/main" id="{85BBB5B7-73AE-4272-829F-D58C20EF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424" y="2224173"/>
            <a:ext cx="7460104" cy="1325563"/>
          </a:xfrm>
        </p:spPr>
        <p:txBody>
          <a:bodyPr>
            <a:normAutofit/>
          </a:bodyPr>
          <a:lstStyle/>
          <a:p>
            <a:r>
              <a:rPr lang="lv-LV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Thanks</a:t>
            </a:r>
            <a:r>
              <a:rPr lang="lv-LV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 </a:t>
            </a:r>
            <a:r>
              <a:rPr lang="lv-LV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for</a:t>
            </a:r>
            <a:r>
              <a:rPr lang="lv-LV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 </a:t>
            </a:r>
            <a:r>
              <a:rPr lang="lv-LV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listening</a:t>
            </a:r>
            <a:r>
              <a:rPr lang="lv-LV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 </a:t>
            </a:r>
            <a:r>
              <a:rPr lang="lv-LV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  <a:sym typeface="Wingdings" panose="05000000000000000000" pitchFamily="2" charset="2"/>
              </a:rPr>
              <a:t></a:t>
            </a:r>
            <a:endParaRPr lang="lv-LV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grpSp>
        <p:nvGrpSpPr>
          <p:cNvPr id="39" name="Grupa 38">
            <a:extLst>
              <a:ext uri="{FF2B5EF4-FFF2-40B4-BE49-F238E27FC236}">
                <a16:creationId xmlns:a16="http://schemas.microsoft.com/office/drawing/2014/main" id="{E98967A9-2E40-4E5F-87F5-1AB774494817}"/>
              </a:ext>
            </a:extLst>
          </p:cNvPr>
          <p:cNvGrpSpPr/>
          <p:nvPr/>
        </p:nvGrpSpPr>
        <p:grpSpPr>
          <a:xfrm>
            <a:off x="5835454" y="5347745"/>
            <a:ext cx="6034982" cy="1113517"/>
            <a:chOff x="5932031" y="5637789"/>
            <a:chExt cx="6034982" cy="111351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1ADA17-E19D-44A8-A961-59B7F46B5AFD}"/>
                </a:ext>
              </a:extLst>
            </p:cNvPr>
            <p:cNvSpPr txBox="1"/>
            <p:nvPr/>
          </p:nvSpPr>
          <p:spPr>
            <a:xfrm>
              <a:off x="5932031" y="6104975"/>
              <a:ext cx="6034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v-LV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Developed</a:t>
              </a:r>
              <a:r>
                <a:rPr lang="lv-LV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 </a:t>
              </a:r>
              <a:r>
                <a:rPr lang="lv-LV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during</a:t>
              </a:r>
              <a:r>
                <a:rPr lang="lv-LV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 </a:t>
              </a:r>
              <a:r>
                <a:rPr lang="en-US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Ventspils</a:t>
              </a:r>
              <a:r>
                <a:rPr 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 IT challenge 2020</a:t>
              </a:r>
              <a:endParaRPr lang="lv-LV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 Demi" panose="020E0802020502020306" pitchFamily="34" charset="0"/>
              </a:endParaRPr>
            </a:p>
            <a:p>
              <a:endParaRPr lang="lv-LV" dirty="0"/>
            </a:p>
          </p:txBody>
        </p:sp>
        <p:pic>
          <p:nvPicPr>
            <p:cNvPr id="41" name="Attēls 40">
              <a:extLst>
                <a:ext uri="{FF2B5EF4-FFF2-40B4-BE49-F238E27FC236}">
                  <a16:creationId xmlns:a16="http://schemas.microsoft.com/office/drawing/2014/main" id="{BCF1F05F-F60B-4B21-B31C-610C8B10E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4350" y="5637789"/>
              <a:ext cx="1120585" cy="1092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650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dizai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elāgots noformējum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dizai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dizai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188</Words>
  <Application>Microsoft Office PowerPoint</Application>
  <PresentationFormat>Platekrāna</PresentationFormat>
  <Paragraphs>38</Paragraphs>
  <Slides>9</Slides>
  <Notes>1</Notes>
  <HiddenSlides>0</HiddenSlides>
  <MMClips>0</MMClips>
  <ScaleCrop>false</ScaleCrop>
  <HeadingPairs>
    <vt:vector size="6" baseType="variant">
      <vt:variant>
        <vt:lpstr>Lietotie fonti</vt:lpstr>
      </vt:variant>
      <vt:variant>
        <vt:i4>6</vt:i4>
      </vt:variant>
      <vt:variant>
        <vt:lpstr>Dizains</vt:lpstr>
      </vt:variant>
      <vt:variant>
        <vt:i4>2</vt:i4>
      </vt:variant>
      <vt:variant>
        <vt:lpstr>Slaidu virsraksti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Berlin Sans FB Demi</vt:lpstr>
      <vt:lpstr>Calibri</vt:lpstr>
      <vt:lpstr>Calibri Light</vt:lpstr>
      <vt:lpstr>Whitney</vt:lpstr>
      <vt:lpstr>Office dizains</vt:lpstr>
      <vt:lpstr>Pielāgots noformējums</vt:lpstr>
      <vt:lpstr>Traffic simulation</vt:lpstr>
      <vt:lpstr>PowerPoint prezentācija</vt:lpstr>
      <vt:lpstr>PowerPoint prezentācija</vt:lpstr>
      <vt:lpstr>PowerPoint prezentācija</vt:lpstr>
      <vt:lpstr>The idea </vt:lpstr>
      <vt:lpstr>Implementation</vt:lpstr>
      <vt:lpstr>Future</vt:lpstr>
      <vt:lpstr>Team - KafijaArSviestu</vt:lpstr>
      <vt:lpstr>Thanks for listening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simulation</dc:title>
  <dc:creator>Edvards-Jānis Treijs</dc:creator>
  <cp:lastModifiedBy>Edvards-Jānis Treijs</cp:lastModifiedBy>
  <cp:revision>9</cp:revision>
  <dcterms:created xsi:type="dcterms:W3CDTF">2020-11-23T11:26:01Z</dcterms:created>
  <dcterms:modified xsi:type="dcterms:W3CDTF">2020-11-23T12:34:17Z</dcterms:modified>
</cp:coreProperties>
</file>