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aff6de8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aff6de8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9aff6de8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9aff6de8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aff6de8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aff6de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aff6de8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aff6de8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375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Джойн заявки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758919"/>
            <a:ext cx="53613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Изготвили: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Кристиан Васиков 11а клас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Васил Палигоров 11а клас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825" y="2163460"/>
            <a:ext cx="2187375" cy="14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400" y="1621425"/>
            <a:ext cx="2490175" cy="2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Джой заявки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2275050"/>
            <a:ext cx="7505700" cy="21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Какво са джойн заявкит?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Какви видове джойн заявки имаме?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508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Inner join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79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Какво представлява Inner join?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Кога го използваме?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Live Demo</a:t>
            </a:r>
            <a:endParaRPr sz="25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425" y="3098578"/>
            <a:ext cx="2306950" cy="1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56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Left</a:t>
            </a:r>
            <a:r>
              <a:rPr lang="bg"/>
              <a:t> join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570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Какво представлява Left join?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Кога го използваме?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Live Demo</a:t>
            </a:r>
            <a:endParaRPr sz="25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000" y="3090828"/>
            <a:ext cx="2334300" cy="16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448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Right</a:t>
            </a:r>
            <a:r>
              <a:rPr lang="bg"/>
              <a:t> join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402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Какво представлява Right join?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Кога го използваме?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Live Demo</a:t>
            </a:r>
            <a:endParaRPr sz="25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325" y="3034478"/>
            <a:ext cx="2405125" cy="17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