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4f5850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4f5850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4f5850f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4f5850f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4f5850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4f5850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4f5850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4f5850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4f5850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4f5850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4f5850f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4f5850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847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Основни агрегатни функции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646340"/>
            <a:ext cx="53613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Изготвили: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Кристиан Васиков 11а клас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Васил Палигоров 11а клас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400" y="1621425"/>
            <a:ext cx="2490175" cy="24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25" y="2163460"/>
            <a:ext cx="2187375" cy="1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Какви агрегатни функции съществуват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7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AVG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COUNT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MIN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MAX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SUM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заявка със AVG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Основна функционалност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Реализиране на заявка със AVG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Извод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заявка със COUNT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Основна функционалност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Реализиране на заявка със COUNT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Извод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заявка със MIN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Основна функционалност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Реализиране на заявка със MIN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Извод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заявка със MAX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Основна функционалност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Реализиране на заявка със MAX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Извод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Примерна заявка със SUM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Основна функционалност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Реализиране на заявка със SUM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Извод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