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f908309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f908309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f90830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f90830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775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Основни заявки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712346"/>
            <a:ext cx="53613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Изготвили: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Кристиан Васиков 11а клас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Васил Палигоров 11а клас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Добавяне на елементи в таблица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 се добавят елементи в таблица?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Има ли значение изписването на думите?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Чести грешки при добавянето на елементи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Заявки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Какво правят заявките?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 на всички елементи от таблица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</a:t>
            </a:r>
            <a:r>
              <a:rPr lang="en" sz="2500"/>
              <a:t> на точно определен елемент от таблица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 на елементи при определени условия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