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3e7e217e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3e7e217e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3e7e217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3e7e217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3e7e217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3e7e217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3e7e217e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3e7e217e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8" y="3786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Въведение в SQL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3736650"/>
            <a:ext cx="8520600" cy="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620"/>
              <a:t>Изготвили:</a:t>
            </a:r>
            <a:endParaRPr sz="16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620"/>
              <a:t>Кристиан Васиков 11а клас </a:t>
            </a:r>
            <a:endParaRPr sz="16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620"/>
              <a:t>Васил Палигоров 11а клас</a:t>
            </a:r>
            <a:endParaRPr sz="162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075" y="2077800"/>
            <a:ext cx="1536723" cy="98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975" y="1142925"/>
            <a:ext cx="2857650" cy="28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Данни и Бази Данни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2417650"/>
            <a:ext cx="75057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Какво представляват базите данни?</a:t>
            </a:r>
            <a:endParaRPr sz="2500"/>
          </a:p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За какво ни служат базите от данни?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Първи стъпки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311700" y="2169000"/>
            <a:ext cx="85206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Какво означава SQL?</a:t>
            </a:r>
            <a:endParaRPr sz="2500"/>
          </a:p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За какво се използва?</a:t>
            </a:r>
            <a:endParaRPr sz="2500"/>
          </a:p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Какви други езици съществуват?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да създадем база в MySQL 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289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Създаване на база</a:t>
            </a:r>
            <a:endParaRPr sz="2500"/>
          </a:p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Използване на база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Типове в MySQL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Числови типове</a:t>
            </a:r>
            <a:endParaRPr sz="2500"/>
          </a:p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Булеви типове</a:t>
            </a:r>
            <a:endParaRPr sz="2500"/>
          </a:p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Символни типове</a:t>
            </a:r>
            <a:endParaRPr sz="2500"/>
          </a:p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Времеви типове времеви маркери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