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5946288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5946288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594628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594628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5946288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594628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725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таблици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738446"/>
            <a:ext cx="536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Изготвили: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Кристиан Васиков 11а клас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Васил Палигоров 11а клас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00" y="2270925"/>
            <a:ext cx="1536723" cy="9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575" y="1519788"/>
            <a:ext cx="2490175" cy="2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Въведение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2272900"/>
            <a:ext cx="7505700" cy="21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Структура на Mysql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Какво са таблици в Mysql?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Създаване на таблица в MySQL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2021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Структура на една таблица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Особености на една таблица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Използване на различни типове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Таблица с целочислени и дробни променливи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Таблица със символи и символни низове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Таблица с timestamp и дати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