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0ba7c1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0ba7c1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90ba7c1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90ba7c1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0ba7c10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0ba7c10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90ba7c10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90ba7c1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4754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Връзки между таблиците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680493"/>
            <a:ext cx="53613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Изготвили: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Кристиан Васиков 11а клас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Васил Палигоров 11а клас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25" y="2163460"/>
            <a:ext cx="2187375" cy="14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00" y="1621425"/>
            <a:ext cx="2490175" cy="2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Връзки между таблиците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2208825"/>
            <a:ext cx="7505700" cy="22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са връзки между таблици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Видове връзки между таблици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One to many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2260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означава One to many връзка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Live Demo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One to one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2283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означава One to one връзка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Live Demo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Many</a:t>
            </a:r>
            <a:r>
              <a:rPr lang="bg"/>
              <a:t> to many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756550" y="2376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Какво означава Many to many връзка</a:t>
            </a:r>
            <a:endParaRPr sz="2500"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bg" sz="2500"/>
              <a:t>Live Demo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