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06D0-296B-4A4A-85E9-9E73D6A08727}">
  <a:tblStyle styleId="{C25606D0-296B-4A4A-85E9-9E73D6A08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9e254d7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9e254d7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9e254d7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9e254d7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9e254d7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9e254d7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9e254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9e254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9e254d7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9e254d7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9e254d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9e254d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9e254d7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9e254d7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9e254d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9e254d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9e254d7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9e254d7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9e254d7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9e254d7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9e254d7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9e254d7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Име</a:t>
            </a:r>
            <a:r>
              <a:rPr lang="en-GB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dirty="0" err="1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</a:t>
            </a:r>
            <a:r>
              <a:rPr lang="en-GB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проект</a:t>
            </a:r>
            <a:endParaRPr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Team Safety</a:t>
            </a:r>
            <a:endParaRPr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02850" y="232300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Процесът на разработка</a:t>
            </a:r>
            <a:endParaRPr sz="35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rot="10800000">
            <a:off x="619525" y="17101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8" name="Google Shape;128;p20"/>
          <p:cNvSpPr txBox="1"/>
          <p:nvPr/>
        </p:nvSpPr>
        <p:spPr>
          <a:xfrm>
            <a:off x="666587" y="1248749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Thursday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66587" y="1691175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Обсъждане на идеи за проекта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2053625" y="2932654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2100687" y="353184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Friday</a:t>
            </a:r>
            <a:endParaRPr sz="18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100687" y="3821866"/>
            <a:ext cx="1814100" cy="1029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Избор на идея за проекта и разпределяне на задачите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 rot="10800000">
            <a:off x="4172300" y="17030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4" name="Google Shape;134;p20"/>
          <p:cNvSpPr txBox="1"/>
          <p:nvPr/>
        </p:nvSpPr>
        <p:spPr>
          <a:xfrm>
            <a:off x="4219362" y="121511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Saturday</a:t>
            </a:r>
            <a:endParaRPr sz="18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219362" y="1572479"/>
            <a:ext cx="1814100" cy="93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Работа по </a:t>
            </a: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приложението и изгот</a:t>
            </a: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яне на презентацията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4896950" y="2932671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7" name="Google Shape;137;p20"/>
          <p:cNvSpPr txBox="1"/>
          <p:nvPr/>
        </p:nvSpPr>
        <p:spPr>
          <a:xfrm>
            <a:off x="4944012" y="352856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Sunday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944012" y="3818592"/>
            <a:ext cx="1814100" cy="86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Отдих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 rot="10800000">
            <a:off x="7020256" y="17030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7067300" y="1299075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The Future, what’s left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067312" y="1691187"/>
            <a:ext cx="1814100" cy="8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Дораз</a:t>
            </a: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ане на идеята </a:t>
            </a: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по-голям мащам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262575" y="2540915"/>
          <a:ext cx="8522700" cy="411450"/>
        </p:xfrm>
        <a:graphic>
          <a:graphicData uri="http://schemas.openxmlformats.org/drawingml/2006/table">
            <a:tbl>
              <a:tblPr>
                <a:noFill/>
                <a:tableStyleId>{C25606D0-296B-4A4A-85E9-9E73D6A08727}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17:30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07:59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∞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37" y="748063"/>
            <a:ext cx="6403126" cy="36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283923" y="2647950"/>
            <a:ext cx="5078301" cy="104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Колекти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ната работа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е едно от най-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ажните неща и не тряб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 да бъде подцея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ано.</a:t>
            </a:r>
            <a:endParaRPr sz="20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75" y="925338"/>
            <a:ext cx="4124801" cy="32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83923" y="925338"/>
            <a:ext cx="4618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</a:rPr>
              <a:t>Подготоката на работния процес предста</a:t>
            </a:r>
            <a:r>
              <a:rPr lang="en-GB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ля</a:t>
            </a:r>
            <a:r>
              <a:rPr lang="en-GB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 70% от работния процес</a:t>
            </a:r>
            <a:endParaRPr lang="bg-BG" sz="2000" dirty="0">
              <a:solidFill>
                <a:srgbClr val="339C5E"/>
              </a:solidFill>
              <a:latin typeface="Comfortaa"/>
              <a:ea typeface="Comfortaa"/>
              <a:cs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1206475" y="2129450"/>
            <a:ext cx="39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И за край..</a:t>
            </a:r>
            <a:endParaRPr sz="36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750" y="438613"/>
            <a:ext cx="2638775" cy="42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889500" y="630100"/>
            <a:ext cx="73650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БЛАГОДАРИМ ЗА ВНИМАНИЕТО!</a:t>
            </a:r>
            <a:endParaRPr sz="36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t="14039" b="20014"/>
          <a:stretch/>
        </p:blipFill>
        <p:spPr>
          <a:xfrm>
            <a:off x="3109563" y="2177800"/>
            <a:ext cx="292487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82525" y="755350"/>
            <a:ext cx="4373700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Популяризиране на </a:t>
            </a:r>
            <a:r>
              <a:rPr lang="en-US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Second hand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b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Намаля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 изх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ърлянето на офис оборуд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225" y="708125"/>
            <a:ext cx="4205250" cy="372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3324" y="395875"/>
            <a:ext cx="4849225" cy="230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Офис оборуд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ането 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големите фирми е често сменяно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25" y="761450"/>
            <a:ext cx="4054750" cy="3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8711" y="2603500"/>
            <a:ext cx="4716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през годините, макар то да не е </a:t>
            </a:r>
            <a:r>
              <a:rPr lang="en-GB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никак лошо състояние</a:t>
            </a:r>
            <a:r>
              <a:rPr lang="en-GB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lang="bg-BG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9925" y="761450"/>
            <a:ext cx="4054750" cy="3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;p15"/>
          <p:cNvSpPr txBox="1">
            <a:spLocks noGrp="1"/>
          </p:cNvSpPr>
          <p:nvPr>
            <p:ph type="title"/>
          </p:nvPr>
        </p:nvSpPr>
        <p:spPr>
          <a:xfrm>
            <a:off x="573674" y="628100"/>
            <a:ext cx="5528676" cy="40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Обикно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ено фирмите плащат за депонирането на то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 оборуд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ане, което 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България значи да се изго-</a:t>
            </a:r>
            <a:b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рят.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6781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78424" y="323950"/>
            <a:ext cx="5515975" cy="4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Идея ни е, посредст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ом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нашата уеб апликация, фирмите</a:t>
            </a:r>
            <a:r>
              <a:rPr lang="en-US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да предлагат без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ъзмездно старото  си 	оборуд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ане.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79825" y="699450"/>
            <a:ext cx="4164175" cy="37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979825" y="699450"/>
            <a:ext cx="4164175" cy="37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2;p16"/>
          <p:cNvSpPr txBox="1">
            <a:spLocks noGrp="1"/>
          </p:cNvSpPr>
          <p:nvPr>
            <p:ph type="title"/>
          </p:nvPr>
        </p:nvSpPr>
        <p:spPr>
          <a:xfrm>
            <a:off x="179974" y="444600"/>
            <a:ext cx="6284326" cy="4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Хората 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нужда осъщест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я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ат контакт</a:t>
            </a:r>
            <a:r>
              <a:rPr lang="bg-BG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чрез подадените </a:t>
            </a:r>
            <a:r>
              <a:rPr lang="en-GB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 платформата емейл или телефонен номер.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5368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96250" y="396675"/>
            <a:ext cx="7951500" cy="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Team </a:t>
            </a:r>
            <a:r>
              <a:rPr lang="en-US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Safety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750" y="3571036"/>
            <a:ext cx="18726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Капитан 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712893" y="2933740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Александър Наумо</a:t>
            </a:r>
            <a:r>
              <a:rPr lang="en-GB" sz="18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-40100" y="2951611"/>
            <a:ext cx="20223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Кристиан </a:t>
            </a:r>
            <a:r>
              <a:rPr lang="en-US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асико</a:t>
            </a:r>
            <a:r>
              <a:rPr lang="en-GB" sz="18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653925" y="3612585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24/7 в </a:t>
            </a:r>
            <a:r>
              <a:rPr lang="en-GB" sz="1200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соц</a:t>
            </a: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r>
              <a:rPr lang="en-GB" sz="1200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мрежи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944175" y="2858426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асил Палигоро</a:t>
            </a:r>
            <a:r>
              <a:rPr lang="en-GB" sz="18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653925" y="2821863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Емил Шаро</a:t>
            </a:r>
            <a:r>
              <a:rPr lang="en-GB" sz="18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703056" y="3612585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Спасител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090875" y="3437126"/>
            <a:ext cx="17289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Най-добрия съотборник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7" y="1276350"/>
            <a:ext cx="1056829" cy="1539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Може да бъде изображение с 1 чове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06" y="1238923"/>
            <a:ext cx="1586244" cy="15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392" y="1238924"/>
            <a:ext cx="1323486" cy="1560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35" y="1261821"/>
            <a:ext cx="1383429" cy="1537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200" y="2218950"/>
            <a:ext cx="43737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Технологии.</a:t>
            </a:r>
            <a:endParaRPr sz="35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l="26991" r="27065"/>
          <a:stretch/>
        </p:blipFill>
        <p:spPr>
          <a:xfrm>
            <a:off x="7059090" y="849562"/>
            <a:ext cx="839608" cy="114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588" y="3175565"/>
            <a:ext cx="1018110" cy="11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4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6" descr="HTML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34" name="Picture 10" descr="W3C HTML5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12" y="849563"/>
            <a:ext cx="1142221" cy="11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26" y="1815572"/>
            <a:ext cx="868671" cy="1225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00" y="3200061"/>
            <a:ext cx="1149826" cy="111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2850" y="276975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Как</a:t>
            </a:r>
            <a:r>
              <a:rPr lang="en-GB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3500" dirty="0" err="1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работи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877163" y="189028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924237" y="1767024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</a:t>
            </a:r>
            <a:r>
              <a:rPr lang="en-GB" sz="17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1</a:t>
            </a:r>
            <a:endParaRPr sz="17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924237" y="2057050"/>
            <a:ext cx="1814100" cy="76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Доба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я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не на продукт 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платформата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3312113" y="1479627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9"/>
          <p:cNvSpPr txBox="1"/>
          <p:nvPr/>
        </p:nvSpPr>
        <p:spPr>
          <a:xfrm>
            <a:off x="3390937" y="1547213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 2</a:t>
            </a:r>
            <a:endParaRPr sz="17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390937" y="1837238"/>
            <a:ext cx="1814100" cy="98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Осъщест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яане на 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ръзка между подателя</a:t>
            </a:r>
            <a:r>
              <a:rPr lang="en-US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и получателя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6354943" y="1067215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9"/>
          <p:cNvSpPr txBox="1"/>
          <p:nvPr/>
        </p:nvSpPr>
        <p:spPr>
          <a:xfrm>
            <a:off x="6452762" y="1312283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 3</a:t>
            </a:r>
            <a:endParaRPr sz="17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452762" y="1602307"/>
            <a:ext cx="1814100" cy="91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Образуане на едно общест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 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8" name="Google Shape;118;p19"/>
          <p:cNvCxnSpPr>
            <a:stCxn id="119" idx="6"/>
            <a:endCxn id="120" idx="2"/>
          </p:cNvCxnSpPr>
          <p:nvPr/>
        </p:nvCxnSpPr>
        <p:spPr>
          <a:xfrm>
            <a:off x="1485855" y="3362244"/>
            <a:ext cx="4864200" cy="0"/>
          </a:xfrm>
          <a:prstGeom prst="straightConnector1">
            <a:avLst/>
          </a:prstGeom>
          <a:noFill/>
          <a:ln w="19050" cap="flat" cmpd="sng">
            <a:solidFill>
              <a:srgbClr val="339C5E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9" name="Google Shape;119;p19"/>
          <p:cNvSpPr/>
          <p:nvPr/>
        </p:nvSpPr>
        <p:spPr>
          <a:xfrm>
            <a:off x="877155" y="3057894"/>
            <a:ext cx="608700" cy="6087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369408" y="2813642"/>
            <a:ext cx="1097100" cy="10971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C232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350064" y="2602011"/>
            <a:ext cx="1520400" cy="15204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251</Words>
  <Application>Microsoft Office PowerPoint</Application>
  <PresentationFormat>On-screen Show (16:9)</PresentationFormat>
  <Paragraphs>52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Comfortaa</vt:lpstr>
      <vt:lpstr>Arial</vt:lpstr>
      <vt:lpstr>Simple Light</vt:lpstr>
      <vt:lpstr>Име на проект</vt:lpstr>
      <vt:lpstr>Популяризиране на Second hand. Намаляване изхвърлянето на офис оборудване.</vt:lpstr>
      <vt:lpstr>Офис оборудването в големите фирми е често сменяно</vt:lpstr>
      <vt:lpstr>Обикновено фирмите плащат за депонирането на това оборудване, което в България значи да се изго- рят.</vt:lpstr>
      <vt:lpstr>Идея ни е, посредством нашата уеб апликация, фирмите да предлагат безвъзмездно старото  си  оборудване.</vt:lpstr>
      <vt:lpstr>Хората в нужда осъществяват контакт чрез подадените в  платформата емейл или телефонен номер.</vt:lpstr>
      <vt:lpstr>Team Safety</vt:lpstr>
      <vt:lpstr>Технологии.</vt:lpstr>
      <vt:lpstr>Как работи?</vt:lpstr>
      <vt:lpstr>Процесът на разработка</vt:lpstr>
      <vt:lpstr>PowerPoint Presentation</vt:lpstr>
      <vt:lpstr>Колективната работа е едно от най-важните неща и не трябва да бъде подцеявано.</vt:lpstr>
      <vt:lpstr>И за край..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 на проект</dc:title>
  <cp:lastModifiedBy>Vasil</cp:lastModifiedBy>
  <cp:revision>26</cp:revision>
  <dcterms:modified xsi:type="dcterms:W3CDTF">2021-03-13T13:11:07Z</dcterms:modified>
</cp:coreProperties>
</file>