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 type="screen16x9"/>
  <p:notesSz cx="6858000" cy="9144000"/>
  <p:embeddedFontLst>
    <p:embeddedFont>
      <p:font typeface="Comfortaa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5606D0-296B-4A4A-85E9-9E73D6A08727}">
  <a:tblStyle styleId="{C25606D0-296B-4A4A-85E9-9E73D6A087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89e254d7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89e254d7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89e254d7a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89e254d7a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89e254d7a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89e254d7a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89e254d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89e254d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9e254d7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9e254d7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9e254d7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9e254d7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9e254d7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9e254d7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89e254d7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89e254d7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89e254d7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89e254d7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89e254d7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89e254d7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89e254d7a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89e254d7a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Име</a:t>
            </a:r>
            <a:r>
              <a:rPr lang="en-GB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GB" dirty="0" err="1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на</a:t>
            </a:r>
            <a:r>
              <a:rPr lang="en-GB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GB" dirty="0" err="1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проект</a:t>
            </a:r>
            <a:endParaRPr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Team Safety</a:t>
            </a:r>
            <a:endParaRPr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602850" y="232300"/>
            <a:ext cx="7938300" cy="9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Процесът на разработка</a:t>
            </a:r>
            <a:endParaRPr sz="35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27" name="Google Shape;127;p20"/>
          <p:cNvCxnSpPr/>
          <p:nvPr/>
        </p:nvCxnSpPr>
        <p:spPr>
          <a:xfrm rot="10800000">
            <a:off x="619525" y="1710115"/>
            <a:ext cx="0" cy="837900"/>
          </a:xfrm>
          <a:prstGeom prst="straightConnector1">
            <a:avLst/>
          </a:prstGeom>
          <a:noFill/>
          <a:ln w="9525" cap="flat" cmpd="sng">
            <a:solidFill>
              <a:srgbClr val="22533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8" name="Google Shape;128;p20"/>
          <p:cNvSpPr txBox="1"/>
          <p:nvPr/>
        </p:nvSpPr>
        <p:spPr>
          <a:xfrm>
            <a:off x="666587" y="1248749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Thursday</a:t>
            </a:r>
            <a:endParaRPr sz="18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666587" y="1691175"/>
            <a:ext cx="18141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200" dirty="0" smtClean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Обсъждане на идеи за проекта</a:t>
            </a: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0" name="Google Shape;130;p20"/>
          <p:cNvCxnSpPr/>
          <p:nvPr/>
        </p:nvCxnSpPr>
        <p:spPr>
          <a:xfrm>
            <a:off x="2053625" y="2932654"/>
            <a:ext cx="0" cy="837900"/>
          </a:xfrm>
          <a:prstGeom prst="straightConnector1">
            <a:avLst/>
          </a:prstGeom>
          <a:noFill/>
          <a:ln w="9525" cap="flat" cmpd="sng">
            <a:solidFill>
              <a:srgbClr val="22533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1" name="Google Shape;131;p20"/>
          <p:cNvSpPr txBox="1"/>
          <p:nvPr/>
        </p:nvSpPr>
        <p:spPr>
          <a:xfrm>
            <a:off x="2100687" y="3531841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Friday</a:t>
            </a:r>
            <a:endParaRPr sz="18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2100687" y="3821866"/>
            <a:ext cx="1814100" cy="1029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200" dirty="0" smtClean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Избор на идея за проекта и разпределяне на задачите</a:t>
            </a: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3" name="Google Shape;133;p20"/>
          <p:cNvCxnSpPr/>
          <p:nvPr/>
        </p:nvCxnSpPr>
        <p:spPr>
          <a:xfrm rot="10800000">
            <a:off x="4172300" y="1703015"/>
            <a:ext cx="0" cy="837900"/>
          </a:xfrm>
          <a:prstGeom prst="straightConnector1">
            <a:avLst/>
          </a:prstGeom>
          <a:noFill/>
          <a:ln w="9525" cap="flat" cmpd="sng">
            <a:solidFill>
              <a:srgbClr val="22533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4" name="Google Shape;134;p20"/>
          <p:cNvSpPr txBox="1"/>
          <p:nvPr/>
        </p:nvSpPr>
        <p:spPr>
          <a:xfrm>
            <a:off x="4219362" y="1215111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Saturday</a:t>
            </a:r>
            <a:endParaRPr sz="18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219362" y="1572479"/>
            <a:ext cx="1814100" cy="93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bg-BG" sz="1200" dirty="0" smtClean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Работа по </a:t>
            </a:r>
            <a:r>
              <a:rPr lang="bg-BG" sz="1200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приложението и изгот</a:t>
            </a:r>
            <a:r>
              <a:rPr lang="en-GB" sz="1200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1200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яне на презентацията</a:t>
            </a: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6" name="Google Shape;136;p20"/>
          <p:cNvCxnSpPr/>
          <p:nvPr/>
        </p:nvCxnSpPr>
        <p:spPr>
          <a:xfrm>
            <a:off x="4896950" y="2932671"/>
            <a:ext cx="0" cy="837900"/>
          </a:xfrm>
          <a:prstGeom prst="straightConnector1">
            <a:avLst/>
          </a:prstGeom>
          <a:noFill/>
          <a:ln w="9525" cap="flat" cmpd="sng">
            <a:solidFill>
              <a:srgbClr val="22533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7" name="Google Shape;137;p20"/>
          <p:cNvSpPr txBox="1"/>
          <p:nvPr/>
        </p:nvSpPr>
        <p:spPr>
          <a:xfrm>
            <a:off x="4944012" y="3528566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Sunday</a:t>
            </a:r>
            <a:endParaRPr sz="18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4944012" y="3818592"/>
            <a:ext cx="1814100" cy="867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200" dirty="0" smtClean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Отдих</a:t>
            </a: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9" name="Google Shape;139;p20"/>
          <p:cNvCxnSpPr/>
          <p:nvPr/>
        </p:nvCxnSpPr>
        <p:spPr>
          <a:xfrm rot="10800000">
            <a:off x="7020256" y="1703015"/>
            <a:ext cx="0" cy="837900"/>
          </a:xfrm>
          <a:prstGeom prst="straightConnector1">
            <a:avLst/>
          </a:prstGeom>
          <a:noFill/>
          <a:ln w="9525" cap="flat" cmpd="sng">
            <a:solidFill>
              <a:srgbClr val="22533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0" name="Google Shape;140;p20"/>
          <p:cNvSpPr txBox="1"/>
          <p:nvPr/>
        </p:nvSpPr>
        <p:spPr>
          <a:xfrm>
            <a:off x="7067300" y="1299075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The Future, what’s left</a:t>
            </a:r>
            <a:endParaRPr sz="18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7067312" y="1691187"/>
            <a:ext cx="1814100" cy="8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bg-BG" sz="1200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Дораз</a:t>
            </a:r>
            <a:r>
              <a:rPr lang="en-GB" sz="1200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1200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ане на идеята </a:t>
            </a:r>
            <a:r>
              <a:rPr lang="en-GB" sz="1200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1200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 по-голям мащам</a:t>
            </a: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42" name="Google Shape;142;p20"/>
          <p:cNvGraphicFramePr/>
          <p:nvPr/>
        </p:nvGraphicFramePr>
        <p:xfrm>
          <a:off x="262575" y="2540915"/>
          <a:ext cx="8522700" cy="411450"/>
        </p:xfrm>
        <a:graphic>
          <a:graphicData uri="http://schemas.openxmlformats.org/drawingml/2006/table">
            <a:tbl>
              <a:tblPr>
                <a:noFill/>
                <a:tableStyleId>{C25606D0-296B-4A4A-85E9-9E73D6A08727}</a:tableStyleId>
              </a:tblPr>
              <a:tblGrid>
                <a:gridCol w="71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17:30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•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•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•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•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•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07:59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•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•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•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•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FFFFFF"/>
                          </a:solidFill>
                        </a:rPr>
                        <a:t>∞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9C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437" y="748063"/>
            <a:ext cx="6403126" cy="36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283923" y="2647950"/>
            <a:ext cx="5078301" cy="1047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sz="20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Колекти</a:t>
            </a:r>
            <a:r>
              <a:rPr lang="en-GB" sz="20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20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ната работа</a:t>
            </a:r>
            <a:r>
              <a:rPr lang="en-GB" sz="20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bg-BG" sz="20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е едно от най-</a:t>
            </a:r>
            <a:r>
              <a:rPr lang="en-GB" sz="20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20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ажните неща и не тряб</a:t>
            </a:r>
            <a:r>
              <a:rPr lang="en-GB" sz="20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20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а да бъде подцея</a:t>
            </a:r>
            <a:r>
              <a:rPr lang="en-GB" sz="20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200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ана.</a:t>
            </a:r>
            <a:endParaRPr sz="20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175" y="925338"/>
            <a:ext cx="4124801" cy="329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83923" y="925338"/>
            <a:ext cx="4618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solidFill>
                  <a:srgbClr val="339C5E"/>
                </a:solidFill>
                <a:latin typeface="Comfortaa"/>
                <a:ea typeface="Comfortaa"/>
                <a:cs typeface="Comfortaa"/>
              </a:rPr>
              <a:t>Подготоката на работния процес предста</a:t>
            </a:r>
            <a:r>
              <a:rPr lang="en-GB" sz="20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20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ля</a:t>
            </a:r>
            <a:r>
              <a:rPr lang="en-GB" sz="20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20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а 70% от </a:t>
            </a:r>
            <a:r>
              <a:rPr lang="bg-BG" sz="20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работата.</a:t>
            </a:r>
            <a:endParaRPr lang="bg-BG" sz="2000" dirty="0">
              <a:solidFill>
                <a:srgbClr val="339C5E"/>
              </a:solidFill>
              <a:latin typeface="Comfortaa"/>
              <a:ea typeface="Comfortaa"/>
              <a:cs typeface="Comforta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1206475" y="2129450"/>
            <a:ext cx="3987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И за край..</a:t>
            </a:r>
            <a:endParaRPr sz="36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750" y="438613"/>
            <a:ext cx="2638775" cy="42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889500" y="630100"/>
            <a:ext cx="7365000" cy="12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БЛАГОДАРИМ ЗА ВНИМАНИЕТО!</a:t>
            </a:r>
            <a:endParaRPr sz="36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t="14039" b="20014"/>
          <a:stretch/>
        </p:blipFill>
        <p:spPr>
          <a:xfrm>
            <a:off x="3109563" y="2177800"/>
            <a:ext cx="2924874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82525" y="755350"/>
            <a:ext cx="4373700" cy="3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Популяризиране на </a:t>
            </a:r>
            <a:r>
              <a:rPr lang="en-US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Second hand</a:t>
            </a:r>
            <a:r>
              <a:rPr lang="en-GB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br>
              <a:rPr lang="en-GB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bg-BG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Намаля</a:t>
            </a:r>
            <a:r>
              <a:rPr lang="en-GB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ане изх</a:t>
            </a:r>
            <a:r>
              <a:rPr lang="en-GB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ърлянето на офис оборуд</a:t>
            </a:r>
            <a:r>
              <a:rPr lang="en-GB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ане</a:t>
            </a:r>
            <a:r>
              <a:rPr lang="en-GB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35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225" y="708125"/>
            <a:ext cx="4205250" cy="372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3324" y="395875"/>
            <a:ext cx="4849225" cy="2309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Офис оборуд</a:t>
            </a:r>
            <a:r>
              <a:rPr lang="en-GB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ането </a:t>
            </a:r>
            <a:r>
              <a:rPr lang="en-GB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големите фирми е често сменяно</a:t>
            </a:r>
            <a:endParaRPr sz="35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925" y="761450"/>
            <a:ext cx="4054750" cy="36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8711" y="2603500"/>
            <a:ext cx="47166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bg-BG" sz="36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през годините, макар то да не е </a:t>
            </a:r>
            <a:r>
              <a:rPr lang="en-GB" sz="36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6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никак лошо състояние</a:t>
            </a:r>
            <a:r>
              <a:rPr lang="en-GB" sz="36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lang="bg-BG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6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29925" y="761450"/>
            <a:ext cx="4054750" cy="36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6;p15"/>
          <p:cNvSpPr txBox="1">
            <a:spLocks noGrp="1"/>
          </p:cNvSpPr>
          <p:nvPr>
            <p:ph type="title"/>
          </p:nvPr>
        </p:nvSpPr>
        <p:spPr>
          <a:xfrm>
            <a:off x="573674" y="628100"/>
            <a:ext cx="5528676" cy="40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Обикно</a:t>
            </a:r>
            <a:r>
              <a:rPr lang="en-GB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ено фирмите плащат за депонирането на то</a:t>
            </a:r>
            <a:r>
              <a:rPr lang="en-GB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а оборуд</a:t>
            </a:r>
            <a:r>
              <a:rPr lang="en-GB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ане, което </a:t>
            </a:r>
            <a:r>
              <a:rPr lang="en-GB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България значи да се изго-</a:t>
            </a:r>
            <a:br>
              <a:rPr lang="bg-BG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bg-BG" sz="36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рят.</a:t>
            </a:r>
            <a:endParaRPr sz="35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6781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78424" y="323950"/>
            <a:ext cx="5515975" cy="4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Идея ни е, посредст</a:t>
            </a:r>
            <a:r>
              <a:rPr lang="en-GB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ом</a:t>
            </a:r>
            <a:r>
              <a:rPr lang="en-GB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bg-BG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нашата уеб апликация, фирмите</a:t>
            </a:r>
            <a:r>
              <a:rPr lang="en-US" sz="35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bg-BG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да предлагат без</a:t>
            </a:r>
            <a:r>
              <a:rPr lang="en-GB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ъзмездно старото  си 	оборуд</a:t>
            </a:r>
            <a:r>
              <a:rPr lang="en-GB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ане.</a:t>
            </a:r>
            <a:endParaRPr sz="35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979825" y="699450"/>
            <a:ext cx="4164175" cy="37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7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979825" y="699450"/>
            <a:ext cx="4164175" cy="37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2;p16"/>
          <p:cNvSpPr txBox="1">
            <a:spLocks noGrp="1"/>
          </p:cNvSpPr>
          <p:nvPr>
            <p:ph type="title"/>
          </p:nvPr>
        </p:nvSpPr>
        <p:spPr>
          <a:xfrm>
            <a:off x="179974" y="444600"/>
            <a:ext cx="6284326" cy="4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Хората </a:t>
            </a:r>
            <a:r>
              <a:rPr lang="en-GB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нужда осъщест</a:t>
            </a:r>
            <a:r>
              <a:rPr lang="en-GB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я</a:t>
            </a:r>
            <a:r>
              <a:rPr lang="en-GB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ат контакт</a:t>
            </a:r>
            <a:r>
              <a:rPr lang="bg-BG" sz="35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bg-BG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чрез подадените </a:t>
            </a:r>
            <a:r>
              <a:rPr lang="en-GB" sz="35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 платформата емейл или телефонен номер.</a:t>
            </a:r>
            <a:endParaRPr sz="35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53689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596250" y="396675"/>
            <a:ext cx="7951500" cy="7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35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Team </a:t>
            </a:r>
            <a:r>
              <a:rPr lang="en-US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Safety</a:t>
            </a:r>
            <a:endParaRPr sz="35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206783" y="3560137"/>
            <a:ext cx="18726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200" dirty="0" smtClean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Капитан </a:t>
            </a: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2327584" y="2915911"/>
            <a:ext cx="20223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bg-BG" sz="1800" b="1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Александър Наумо</a:t>
            </a:r>
            <a:r>
              <a:rPr lang="en-GB" sz="18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endParaRPr sz="1800" b="1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132456" y="2951611"/>
            <a:ext cx="20223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bg-BG" sz="1800" b="1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Кристиан </a:t>
            </a:r>
            <a:r>
              <a:rPr lang="en-US" sz="1800" b="1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r>
              <a:rPr lang="bg-BG" sz="1800" b="1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асико</a:t>
            </a:r>
            <a:r>
              <a:rPr lang="en-GB" sz="18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endParaRPr sz="1800" b="1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869828" y="3571036"/>
            <a:ext cx="20223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24/7 в </a:t>
            </a:r>
            <a:r>
              <a:rPr lang="en-GB" sz="1200" dirty="0" err="1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соц</a:t>
            </a:r>
            <a:r>
              <a:rPr lang="en-GB" sz="1200" dirty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. </a:t>
            </a:r>
            <a:r>
              <a:rPr lang="en-GB" sz="1200" dirty="0" err="1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мрежи</a:t>
            </a: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401199" y="2915911"/>
            <a:ext cx="20223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1800" b="1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r>
              <a:rPr lang="bg-BG" sz="1800" b="1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асил Палигоро</a:t>
            </a:r>
            <a:r>
              <a:rPr lang="en-GB" sz="18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endParaRPr sz="1800" b="1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869828" y="2831887"/>
            <a:ext cx="20223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bg-BG" sz="1800" b="1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Емил Шаро</a:t>
            </a:r>
            <a:r>
              <a:rPr lang="en-GB" sz="18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endParaRPr sz="1800" b="1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269378" y="3545101"/>
            <a:ext cx="20223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200" dirty="0" smtClean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Спасител</a:t>
            </a: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653706" y="3392174"/>
            <a:ext cx="17289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200" dirty="0" smtClean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Най-добрия съотборник</a:t>
            </a: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98" y="1325699"/>
            <a:ext cx="1056829" cy="1539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4" name="Picture 2" descr="Може да бъде изображение с 1 чове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856" y="1245332"/>
            <a:ext cx="1586244" cy="158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8201" y="1325699"/>
            <a:ext cx="1265680" cy="14925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369" y="1260171"/>
            <a:ext cx="1383429" cy="1537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60200" y="2218950"/>
            <a:ext cx="43737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Технологии.</a:t>
            </a:r>
            <a:endParaRPr sz="35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l="26991" r="27065"/>
          <a:stretch/>
        </p:blipFill>
        <p:spPr>
          <a:xfrm>
            <a:off x="7059090" y="849562"/>
            <a:ext cx="839608" cy="1142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0588" y="3175565"/>
            <a:ext cx="1018110" cy="11422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4" descr="HTM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6" descr="HTML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034" name="Picture 10" descr="W3C HTML5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812" y="849563"/>
            <a:ext cx="1142221" cy="114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726" y="1815572"/>
            <a:ext cx="868671" cy="1225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900" y="3200061"/>
            <a:ext cx="1149826" cy="111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02850" y="276975"/>
            <a:ext cx="7938300" cy="9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 err="1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Как</a:t>
            </a:r>
            <a:r>
              <a:rPr lang="en-GB" sz="35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GB" sz="3500" dirty="0" err="1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работи</a:t>
            </a:r>
            <a:r>
              <a:rPr lang="en-GB" sz="35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sz="35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>
            <a:off x="877163" y="1890288"/>
            <a:ext cx="0" cy="10386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9"/>
          <p:cNvSpPr txBox="1"/>
          <p:nvPr/>
        </p:nvSpPr>
        <p:spPr>
          <a:xfrm>
            <a:off x="924237" y="1767024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Стъпка</a:t>
            </a:r>
            <a:r>
              <a:rPr lang="en-GB" sz="17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1</a:t>
            </a:r>
            <a:endParaRPr sz="1700" dirty="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924237" y="2057050"/>
            <a:ext cx="1814100" cy="76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bg-BG" sz="12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Доба</a:t>
            </a:r>
            <a:r>
              <a:rPr lang="en-GB" sz="12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12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я</a:t>
            </a:r>
            <a:r>
              <a:rPr lang="bg-BG" sz="12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не на продукт </a:t>
            </a:r>
            <a:r>
              <a:rPr lang="en-GB" sz="12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12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платформата</a:t>
            </a: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2" name="Google Shape;112;p19"/>
          <p:cNvCxnSpPr/>
          <p:nvPr/>
        </p:nvCxnSpPr>
        <p:spPr>
          <a:xfrm>
            <a:off x="3312113" y="1479627"/>
            <a:ext cx="0" cy="10386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9"/>
          <p:cNvSpPr txBox="1"/>
          <p:nvPr/>
        </p:nvSpPr>
        <p:spPr>
          <a:xfrm>
            <a:off x="3390937" y="1547213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Стъпка 2</a:t>
            </a:r>
            <a:endParaRPr sz="17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3390937" y="1837238"/>
            <a:ext cx="1814100" cy="983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bg-BG" sz="1200" dirty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Осъщест</a:t>
            </a:r>
            <a:r>
              <a:rPr lang="en-GB" sz="12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12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яане на </a:t>
            </a:r>
            <a:r>
              <a:rPr lang="en-GB" sz="12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12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ръзка между подателя</a:t>
            </a:r>
            <a:r>
              <a:rPr lang="en-US" sz="12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bg-BG" sz="12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и получателя</a:t>
            </a: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5" name="Google Shape;115;p19"/>
          <p:cNvCxnSpPr/>
          <p:nvPr/>
        </p:nvCxnSpPr>
        <p:spPr>
          <a:xfrm>
            <a:off x="6354943" y="1067215"/>
            <a:ext cx="0" cy="10386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9"/>
          <p:cNvSpPr txBox="1"/>
          <p:nvPr/>
        </p:nvSpPr>
        <p:spPr>
          <a:xfrm>
            <a:off x="6452762" y="1312283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Стъпка 3</a:t>
            </a:r>
            <a:endParaRPr sz="1700">
              <a:solidFill>
                <a:srgbClr val="339C5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6452762" y="1602307"/>
            <a:ext cx="1814100" cy="915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bg-BG" sz="1200" dirty="0" smtClean="0">
                <a:solidFill>
                  <a:srgbClr val="225333"/>
                </a:solidFill>
                <a:latin typeface="Comfortaa"/>
                <a:ea typeface="Comfortaa"/>
                <a:cs typeface="Comfortaa"/>
                <a:sym typeface="Comfortaa"/>
              </a:rPr>
              <a:t>Образуане на едно общест</a:t>
            </a:r>
            <a:r>
              <a:rPr lang="en-GB" sz="12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bg-BG" sz="1200" dirty="0" smtClean="0">
                <a:solidFill>
                  <a:srgbClr val="339C5E"/>
                </a:solidFill>
                <a:latin typeface="Comfortaa"/>
                <a:ea typeface="Comfortaa"/>
                <a:cs typeface="Comfortaa"/>
                <a:sym typeface="Comfortaa"/>
              </a:rPr>
              <a:t>о </a:t>
            </a:r>
            <a:endParaRPr sz="1200" dirty="0">
              <a:solidFill>
                <a:srgbClr val="22533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8" name="Google Shape;118;p19"/>
          <p:cNvCxnSpPr>
            <a:stCxn id="119" idx="6"/>
            <a:endCxn id="120" idx="2"/>
          </p:cNvCxnSpPr>
          <p:nvPr/>
        </p:nvCxnSpPr>
        <p:spPr>
          <a:xfrm>
            <a:off x="1485855" y="3362244"/>
            <a:ext cx="4864200" cy="0"/>
          </a:xfrm>
          <a:prstGeom prst="straightConnector1">
            <a:avLst/>
          </a:prstGeom>
          <a:noFill/>
          <a:ln w="19050" cap="flat" cmpd="sng">
            <a:solidFill>
              <a:srgbClr val="339C5E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19" name="Google Shape;119;p19"/>
          <p:cNvSpPr/>
          <p:nvPr/>
        </p:nvSpPr>
        <p:spPr>
          <a:xfrm>
            <a:off x="877155" y="3057894"/>
            <a:ext cx="608700" cy="608700"/>
          </a:xfrm>
          <a:prstGeom prst="ellipse">
            <a:avLst/>
          </a:prstGeom>
          <a:solidFill>
            <a:srgbClr val="339C5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3369408" y="2813642"/>
            <a:ext cx="1097100" cy="1097100"/>
          </a:xfrm>
          <a:prstGeom prst="ellipse">
            <a:avLst/>
          </a:prstGeom>
          <a:solidFill>
            <a:srgbClr val="339C5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1C232"/>
              </a:solidFill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6350064" y="2602011"/>
            <a:ext cx="1520400" cy="1520400"/>
          </a:xfrm>
          <a:prstGeom prst="ellipse">
            <a:avLst/>
          </a:prstGeom>
          <a:solidFill>
            <a:srgbClr val="339C5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251</Words>
  <Application>Microsoft Office PowerPoint</Application>
  <PresentationFormat>On-screen Show (16:9)</PresentationFormat>
  <Paragraphs>52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Comfortaa</vt:lpstr>
      <vt:lpstr>Simple Light</vt:lpstr>
      <vt:lpstr>Име на проект</vt:lpstr>
      <vt:lpstr>Популяризиране на Second hand. Намаляване изхвърлянето на офис оборудване.</vt:lpstr>
      <vt:lpstr>Офис оборудването в големите фирми е често сменяно</vt:lpstr>
      <vt:lpstr>Обикновено фирмите плащат за депонирането на това оборудване, което в България значи да се изго- рят.</vt:lpstr>
      <vt:lpstr>Идея ни е, посредством нашата уеб апликация, фирмите да предлагат безвъзмездно старото  си  оборудване.</vt:lpstr>
      <vt:lpstr>Хората в нужда осъществяват контакт чрез подадените в  платформата емейл или телефонен номер.</vt:lpstr>
      <vt:lpstr>Team Safety</vt:lpstr>
      <vt:lpstr>Технологии.</vt:lpstr>
      <vt:lpstr>Как работи?</vt:lpstr>
      <vt:lpstr>Процесът на разработка</vt:lpstr>
      <vt:lpstr>PowerPoint Presentation</vt:lpstr>
      <vt:lpstr>Колективната работа е едно от най-важните неща и не трябва да бъде подцеявана.</vt:lpstr>
      <vt:lpstr>И за край..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Име на проект</dc:title>
  <cp:lastModifiedBy>Vasil</cp:lastModifiedBy>
  <cp:revision>27</cp:revision>
  <dcterms:modified xsi:type="dcterms:W3CDTF">2021-03-13T13:53:17Z</dcterms:modified>
</cp:coreProperties>
</file>