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31"/>
  </p:notesMasterIdLst>
  <p:handoutMasterIdLst>
    <p:handoutMasterId r:id="rId32"/>
  </p:handoutMasterIdLst>
  <p:sldIdLst>
    <p:sldId id="1488" r:id="rId7"/>
    <p:sldId id="1552" r:id="rId8"/>
    <p:sldId id="1549" r:id="rId9"/>
    <p:sldId id="1553" r:id="rId10"/>
    <p:sldId id="1534" r:id="rId11"/>
    <p:sldId id="1551" r:id="rId12"/>
    <p:sldId id="1554" r:id="rId13"/>
    <p:sldId id="1556" r:id="rId14"/>
    <p:sldId id="1550" r:id="rId15"/>
    <p:sldId id="1557" r:id="rId16"/>
    <p:sldId id="1555" r:id="rId17"/>
    <p:sldId id="1558" r:id="rId18"/>
    <p:sldId id="1559" r:id="rId19"/>
    <p:sldId id="1560" r:id="rId20"/>
    <p:sldId id="1561" r:id="rId21"/>
    <p:sldId id="1562" r:id="rId22"/>
    <p:sldId id="1563" r:id="rId23"/>
    <p:sldId id="1564" r:id="rId24"/>
    <p:sldId id="1565" r:id="rId25"/>
    <p:sldId id="1566" r:id="rId26"/>
    <p:sldId id="1567" r:id="rId27"/>
    <p:sldId id="1570" r:id="rId28"/>
    <p:sldId id="1569" r:id="rId29"/>
    <p:sldId id="1547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rk Gray template" id="{BB00CB64-77A4-4BA9-B0A0-EF2154DA3071}">
          <p14:sldIdLst>
            <p14:sldId id="1488"/>
            <p14:sldId id="1552"/>
            <p14:sldId id="1549"/>
            <p14:sldId id="1553"/>
            <p14:sldId id="1534"/>
            <p14:sldId id="1551"/>
            <p14:sldId id="1554"/>
            <p14:sldId id="1556"/>
            <p14:sldId id="1550"/>
            <p14:sldId id="1557"/>
            <p14:sldId id="1555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70"/>
            <p14:sldId id="1569"/>
            <p14:sldId id="15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2136" autoAdjust="0"/>
  </p:normalViewPr>
  <p:slideViewPr>
    <p:cSldViewPr>
      <p:cViewPr varScale="1">
        <p:scale>
          <a:sx n="88" d="100"/>
          <a:sy n="88" d="100"/>
        </p:scale>
        <p:origin x="4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7/27/2017 12:17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7/27/2017 11:19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CA01E1F-D0CB-437B-9AE6-4CEC6B5CA8B6}" type="datetime8">
              <a:rPr lang="en-US" smtClean="0"/>
              <a:t>7/27/2017 11:19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2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936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328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552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3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677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900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986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353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69DC94B-DB72-488C-A100-9C8F7341285A}" type="datetime8">
              <a:rPr lang="en-US" smtClean="0">
                <a:solidFill>
                  <a:prstClr val="black"/>
                </a:solidFill>
              </a:rPr>
              <a:t>7/27/2017 11:19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2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E6BA2C7-DE13-4B38-861B-679DE279CF5C}" type="datetime8">
              <a:rPr lang="en-US" smtClean="0"/>
              <a:t>7/27/2017 11:19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4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6CB6AA9-3CC1-4465-AB79-459A497E7799}" type="datetime8">
              <a:rPr lang="en-US" smtClean="0"/>
              <a:t>7/27/2017 11:19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E6BA2C7-DE13-4B38-861B-679DE279CF5C}" type="datetime8">
              <a:rPr lang="en-US" smtClean="0"/>
              <a:t>7/27/2017 11:19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E6BA2C7-DE13-4B38-861B-679DE279CF5C}" type="datetime8">
              <a:rPr lang="en-US" smtClean="0"/>
              <a:t>7/27/2017 11:19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4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89172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73" r:id="rId2"/>
    <p:sldLayoutId id="2147484467" r:id="rId3"/>
    <p:sldLayoutId id="2147484266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249" r:id="rId10"/>
    <p:sldLayoutId id="2147484250" r:id="rId11"/>
    <p:sldLayoutId id="2147484264" r:id="rId12"/>
    <p:sldLayoutId id="2147484251" r:id="rId13"/>
    <p:sldLayoutId id="2147484463" r:id="rId14"/>
    <p:sldLayoutId id="2147484256" r:id="rId15"/>
    <p:sldLayoutId id="2147484257" r:id="rId16"/>
    <p:sldLayoutId id="2147484260" r:id="rId17"/>
    <p:sldLayoutId id="2147484299" r:id="rId18"/>
    <p:sldLayoutId id="2147484263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  <p:sldLayoutId id="2147484487" r:id="rId12"/>
    <p:sldLayoutId id="2147484488" r:id="rId13"/>
    <p:sldLayoutId id="2147484489" r:id="rId14"/>
    <p:sldLayoutId id="2147484490" r:id="rId15"/>
    <p:sldLayoutId id="2147484491" r:id="rId16"/>
    <p:sldLayoutId id="2147484492" r:id="rId17"/>
    <p:sldLayoutId id="2147484493" r:id="rId18"/>
    <p:sldLayoutId id="214748449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  <p:sldLayoutId id="2147484512" r:id="rId17"/>
    <p:sldLayoutId id="2147484513" r:id="rId18"/>
    <p:sldLayoutId id="214748451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Xamarin </a:t>
            </a:r>
            <a:r>
              <a:rPr lang="en-US"/>
              <a:t>App Kawaii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Ricardo Vila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78498-48D3-408C-B3FE-97969BFF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37" y="288766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 err="1"/>
              <a:t>AbsoluteLayout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5121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use absolute and proportional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Good for centering 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Good for overlaying elements on the entire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Multiple values can be entered for </a:t>
            </a:r>
            <a:r>
              <a:rPr lang="en-US" dirty="0" err="1"/>
              <a:t>LayoutFlags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37" y="296862"/>
            <a:ext cx="10056812" cy="1181862"/>
          </a:xfrm>
        </p:spPr>
        <p:txBody>
          <a:bodyPr/>
          <a:lstStyle/>
          <a:p>
            <a:r>
              <a:rPr lang="en-US" dirty="0" err="1"/>
              <a:t>AbsoluteLayout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AA3038-0B3A-43C4-AD21-2038F4EF0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525" y="214583"/>
            <a:ext cx="3790950" cy="6638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502E7D-EF04-434A-BF4F-F7C8F242D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41" y="1478724"/>
            <a:ext cx="8205031" cy="52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1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 err="1"/>
              <a:t>RelativeLayout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5121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Establish positions and sizes based on parent or other views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Heaviest layout in terms of performance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7CDF6-7BA9-4DE9-B049-06324C82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3" y="4183062"/>
            <a:ext cx="1182188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189037" y="2811462"/>
            <a:ext cx="10056812" cy="1181862"/>
          </a:xfrm>
        </p:spPr>
        <p:txBody>
          <a:bodyPr/>
          <a:lstStyle/>
          <a:p>
            <a:pPr algn="ctr"/>
            <a:r>
              <a:rPr lang="en-US" sz="9600" dirty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858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/>
              <a:t>Styles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5121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Are defined in the </a:t>
            </a:r>
            <a:r>
              <a:rPr lang="en-US" dirty="0" err="1"/>
              <a:t>ResourceDictionary</a:t>
            </a:r>
            <a:r>
              <a:rPr lang="en-US" dirty="0"/>
              <a:t> of the Page or App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Are consumed using the </a:t>
            </a:r>
            <a:r>
              <a:rPr lang="en-US" dirty="0" err="1"/>
              <a:t>StaticResource</a:t>
            </a:r>
            <a:r>
              <a:rPr lang="en-US" dirty="0"/>
              <a:t> markup extension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styles dynamically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set global styles which are accessible from any page from the </a:t>
            </a:r>
            <a:r>
              <a:rPr lang="en-US" dirty="0" err="1"/>
              <a:t>StaticResource</a:t>
            </a:r>
            <a:r>
              <a:rPr lang="en-US" dirty="0"/>
              <a:t> extension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/>
              <a:t>Global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5121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06A1D-2D9F-4DA3-9D65-A3C6B637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6" y="1071392"/>
            <a:ext cx="11323637" cy="59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/>
              <a:t>Global Colors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5121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If you’re okay with using Xamarin’s default colors, you can set store them in your </a:t>
            </a:r>
            <a:r>
              <a:rPr lang="en-US" dirty="0" err="1"/>
              <a:t>App.Resources</a:t>
            </a:r>
            <a:r>
              <a:rPr lang="en-US" dirty="0"/>
              <a:t> dictionary also (XAML or C#)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/>
              <a:t>Custom Global Colors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5121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924198-33C3-419C-B56A-F11E362D2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" y="1211262"/>
            <a:ext cx="11864932" cy="4191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8D598F-20DC-4F1E-9678-F58CF9474AAC}"/>
              </a:ext>
            </a:extLst>
          </p:cNvPr>
          <p:cNvCxnSpPr/>
          <p:nvPr/>
        </p:nvCxnSpPr>
        <p:spPr>
          <a:xfrm flipH="1">
            <a:off x="7361237" y="1423754"/>
            <a:ext cx="1828800" cy="10067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B84231-EE97-4C83-8D95-03E366D0DDED}"/>
              </a:ext>
            </a:extLst>
          </p:cNvPr>
          <p:cNvSpPr txBox="1"/>
          <p:nvPr/>
        </p:nvSpPr>
        <p:spPr>
          <a:xfrm>
            <a:off x="8961437" y="906462"/>
            <a:ext cx="2057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AF188-6394-4310-8D5A-A8C296605BA4}"/>
              </a:ext>
            </a:extLst>
          </p:cNvPr>
          <p:cNvCxnSpPr/>
          <p:nvPr/>
        </p:nvCxnSpPr>
        <p:spPr>
          <a:xfrm flipV="1">
            <a:off x="8047037" y="4183062"/>
            <a:ext cx="1981200" cy="762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148688-FBF8-4BC8-A955-54D473533607}"/>
              </a:ext>
            </a:extLst>
          </p:cNvPr>
          <p:cNvSpPr txBox="1"/>
          <p:nvPr/>
        </p:nvSpPr>
        <p:spPr>
          <a:xfrm>
            <a:off x="5374979" y="4599066"/>
            <a:ext cx="29718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Static member of class Color</a:t>
            </a:r>
          </a:p>
        </p:txBody>
      </p:sp>
    </p:spTree>
    <p:extLst>
      <p:ext uri="{BB962C8B-B14F-4D97-AF65-F5344CB8AC3E}">
        <p14:creationId xmlns:p14="http://schemas.microsoft.com/office/powerpoint/2010/main" val="27389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/>
              <a:t>Effects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5121508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Simple Custom Renderers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Used for simple customizations</a:t>
            </a:r>
          </a:p>
          <a:p>
            <a:pPr lvl="1" indent="0">
              <a:buNone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BAE47-37A4-49B5-9084-83A913DA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37" y="3421062"/>
            <a:ext cx="59340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/>
              <a:t>Effects Example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5723170"/>
            <a:ext cx="9143937" cy="822092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slider.Effects.Add</a:t>
            </a:r>
            <a:r>
              <a:rPr lang="en-US" dirty="0"/>
              <a:t>(</a:t>
            </a:r>
            <a:r>
              <a:rPr lang="en-US" dirty="0" err="1"/>
              <a:t>Effect.Resolve</a:t>
            </a:r>
            <a:r>
              <a:rPr lang="en-US" dirty="0"/>
              <a:t>("</a:t>
            </a:r>
            <a:r>
              <a:rPr lang="en-US" dirty="0" err="1"/>
              <a:t>EffectsSample.RedSliderEffect</a:t>
            </a:r>
            <a:r>
              <a:rPr lang="en-US" dirty="0"/>
              <a:t>"));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BA1DF-BB62-4F33-8477-1798C04BE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6" y="1744662"/>
            <a:ext cx="120615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 err="1"/>
              <a:t>LayoutOptions</a:t>
            </a:r>
            <a:r>
              <a:rPr lang="en-US" dirty="0"/>
              <a:t>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7301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can be set through two attributes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HorizontalOptions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VerticalOptions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Alternatives: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Center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Fill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Default is “Fill”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43A62-C70D-4964-8BB5-6AB0316366EE}"/>
              </a:ext>
            </a:extLst>
          </p:cNvPr>
          <p:cNvSpPr txBox="1"/>
          <p:nvPr/>
        </p:nvSpPr>
        <p:spPr>
          <a:xfrm>
            <a:off x="4846637" y="3802062"/>
            <a:ext cx="3886200" cy="20774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StartAndExpand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CenterAndExpand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EndAndExpand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FillAndExpand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4148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5121508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A1949-00B3-4BCE-ABAB-A0BFCFB4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162" y="58737"/>
            <a:ext cx="348615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/>
              <a:t>Custom Renderers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5121508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Full customization freedom of controls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You have access to almost all of the native APIs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Custom Renderer have to be established for every platform your app supports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You can look at the Xamarin source code for the control renderer you want to customize for guidance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189037" y="2811462"/>
            <a:ext cx="10056812" cy="1181862"/>
          </a:xfrm>
        </p:spPr>
        <p:txBody>
          <a:bodyPr/>
          <a:lstStyle/>
          <a:p>
            <a:pPr algn="ctr"/>
            <a:r>
              <a:rPr lang="en-US" sz="9600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979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0837" y="1455573"/>
            <a:ext cx="3581400" cy="4800600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TranslateTo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ScaleTo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RelScaleTo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RotateTo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RelRotateto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RotateXTo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RotateYTo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FadeTo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590E6EA-868C-4D2E-ABA8-80D5EE0A2EB7}"/>
              </a:ext>
            </a:extLst>
          </p:cNvPr>
          <p:cNvSpPr txBox="1">
            <a:spLocks/>
          </p:cNvSpPr>
          <p:nvPr/>
        </p:nvSpPr>
        <p:spPr>
          <a:xfrm>
            <a:off x="5913437" y="1058862"/>
            <a:ext cx="3886200" cy="1181862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D38A-CE9D-4C8A-BD56-88F3A2EA373E}"/>
              </a:ext>
            </a:extLst>
          </p:cNvPr>
          <p:cNvSpPr txBox="1"/>
          <p:nvPr/>
        </p:nvSpPr>
        <p:spPr>
          <a:xfrm>
            <a:off x="5913437" y="2240724"/>
            <a:ext cx="5334000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http://www.redbitdev.com/cross-platform-animations-using-xamarin-forms/</a:t>
            </a:r>
          </a:p>
        </p:txBody>
      </p:sp>
    </p:spTree>
    <p:extLst>
      <p:ext uri="{BB962C8B-B14F-4D97-AF65-F5344CB8AC3E}">
        <p14:creationId xmlns:p14="http://schemas.microsoft.com/office/powerpoint/2010/main" val="16282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798637" y="1363662"/>
            <a:ext cx="9143936" cy="327660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endParaRPr lang="en-US" dirty="0"/>
          </a:p>
          <a:p>
            <a:pPr algn="ctr"/>
            <a:r>
              <a:rPr lang="en-US" dirty="0" err="1"/>
              <a:t>Talleres</a:t>
            </a:r>
            <a:r>
              <a:rPr lang="en-US" dirty="0"/>
              <a:t> de Mobile Development y Cloud Computing</a:t>
            </a:r>
          </a:p>
          <a:p>
            <a:pPr algn="ctr"/>
            <a:r>
              <a:rPr lang="en-US" dirty="0"/>
              <a:t>Mayo 15 – Microsoft </a:t>
            </a:r>
            <a:r>
              <a:rPr lang="en-US"/>
              <a:t>San Juan </a:t>
            </a:r>
            <a:endParaRPr lang="en-US" dirty="0"/>
          </a:p>
          <a:p>
            <a:pPr algn="ctr"/>
            <a:r>
              <a:rPr lang="en-US" dirty="0"/>
              <a:t>T-rivila@Microsoft.com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37" y="296862"/>
            <a:ext cx="10056812" cy="11818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F0A99-3637-4FBA-8102-D939175DD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" y="2125662"/>
            <a:ext cx="2114550" cy="406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C2C21-09E5-4506-A92A-7C5929040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12" y="2735262"/>
            <a:ext cx="8709582" cy="2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/>
              <a:t>Margin and Padding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9232" y="1423754"/>
            <a:ext cx="7127268" cy="730183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You can specify four values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Margin=0 (left), 20 (Top), 15 (Right) , 20 (Bottom)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Same with Padding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Padding and Margins are of type Thickness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Thickness values can be negative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EF26C-7695-4916-A24B-92286A70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962" y="1423754"/>
            <a:ext cx="4728824" cy="53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189037" y="2811462"/>
            <a:ext cx="10056812" cy="1181862"/>
          </a:xfrm>
        </p:spPr>
        <p:txBody>
          <a:bodyPr/>
          <a:lstStyle/>
          <a:p>
            <a:pPr algn="ctr"/>
            <a:r>
              <a:rPr lang="en-US" sz="9600" dirty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0897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37" y="296862"/>
            <a:ext cx="10056812" cy="11818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DA2D2-D61A-45C0-8D09-AC33BCFA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" y="1211262"/>
            <a:ext cx="108870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 err="1"/>
              <a:t>StackLayout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7301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Are best used for simple layouts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a lot of nested layouts are needed, consider another layout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103437" y="241892"/>
            <a:ext cx="10056812" cy="1181862"/>
          </a:xfrm>
        </p:spPr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9437" y="1423754"/>
            <a:ext cx="9143937" cy="51215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dimensional grid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Width and Height Values: *, Auto, Absolute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star over auto (increases performance)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37" y="296862"/>
            <a:ext cx="10056812" cy="1181862"/>
          </a:xfrm>
        </p:spPr>
        <p:txBody>
          <a:bodyPr/>
          <a:lstStyle/>
          <a:p>
            <a:r>
              <a:rPr lang="en-US" dirty="0"/>
              <a:t>Grid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5584E-57B7-4868-975E-51C41AB2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06" y="1494947"/>
            <a:ext cx="8750128" cy="5050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958B8-1842-4B70-8C72-FB0AC8370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887" y="746125"/>
            <a:ext cx="37814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85FDBBA0-EF23-4239-B210-6D16F248693D}" vid="{CD38365E-7401-4665-AF36-7000951ED6D4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85FDBBA0-EF23-4239-B210-6D16F248693D}" vid="{606C0C51-1210-40E2-90B2-6EE413175670}"/>
    </a:ext>
  </a:extLst>
</a:theme>
</file>

<file path=ppt/theme/theme3.xml><?xml version="1.0" encoding="utf-8"?>
<a:theme xmlns:a="http://schemas.openxmlformats.org/drawingml/2006/main" name="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85FDBBA0-EF23-4239-B210-6D16F248693D}" vid="{72990243-813F-4FCA-86D3-9AF06BC539B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16-9_Business_BLUE_2017_01</Template>
  <TotalTime>8405</TotalTime>
  <Words>529</Words>
  <Application>Microsoft Office PowerPoint</Application>
  <PresentationFormat>Custom</PresentationFormat>
  <Paragraphs>113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Making your Xamarin App Kawaii</vt:lpstr>
      <vt:lpstr>LayoutOptions </vt:lpstr>
      <vt:lpstr>Example</vt:lpstr>
      <vt:lpstr>Margin and Padding </vt:lpstr>
      <vt:lpstr>Layouts</vt:lpstr>
      <vt:lpstr>PowerPoint Presentation</vt:lpstr>
      <vt:lpstr>StackLayout</vt:lpstr>
      <vt:lpstr>GridLayout</vt:lpstr>
      <vt:lpstr>Grid Structure </vt:lpstr>
      <vt:lpstr>AbsoluteLayout</vt:lpstr>
      <vt:lpstr>AbsoluteLayout</vt:lpstr>
      <vt:lpstr>RelativeLayout</vt:lpstr>
      <vt:lpstr>Styles</vt:lpstr>
      <vt:lpstr>Styles </vt:lpstr>
      <vt:lpstr>Global Styles</vt:lpstr>
      <vt:lpstr>Global Colors </vt:lpstr>
      <vt:lpstr>Custom Global Colors </vt:lpstr>
      <vt:lpstr>Effects</vt:lpstr>
      <vt:lpstr>Effects Example</vt:lpstr>
      <vt:lpstr>Result</vt:lpstr>
      <vt:lpstr>Custom Renderers</vt:lpstr>
      <vt:lpstr>Animations</vt:lpstr>
      <vt:lpstr>Animations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IP-Hackathon</dc:title>
  <dc:subject>&lt;Speech title here&gt;</dc:subject>
  <dc:creator>Ricardo Vila-Palacios</dc:creator>
  <cp:keywords/>
  <dc:description>Template: _x000d_
Formatting: _x000d_
Audience Type:</dc:description>
  <cp:lastModifiedBy>Ricardo Vila-Palacios</cp:lastModifiedBy>
  <cp:revision>41</cp:revision>
  <dcterms:created xsi:type="dcterms:W3CDTF">2017-03-25T03:27:38Z</dcterms:created>
  <dcterms:modified xsi:type="dcterms:W3CDTF">2017-07-27T21:21:27Z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