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0" r:id="rId1"/>
  </p:sldMasterIdLst>
  <p:notesMasterIdLst>
    <p:notesMasterId r:id="rId4"/>
  </p:notesMasterIdLst>
  <p:handoutMasterIdLst>
    <p:handoutMasterId r:id="rId5"/>
  </p:handoutMasterIdLst>
  <p:sldIdLst>
    <p:sldId id="256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13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235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C7FC7-198A-4D49-A728-91741D53A1D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8A1BA-A03A-BF42-981F-D526D4750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269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F9598-669E-0748-862D-996D4340E0B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8A8EA-9304-A14F-821F-E416E238B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69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4647-7B8E-284F-9D4B-4FBB3B8CF469}" type="datetime1">
              <a:rPr lang="en-SG" smtClean="0"/>
              <a:t>21/1/2019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CSCI262 - System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9569-A813-394B-A3BB-FB6B4BF7760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-18723404" y="1135649"/>
            <a:ext cx="27608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Monotype Corsiva"/>
                <a:cs typeface="Monotype Corsiva"/>
              </a:rPr>
              <a:t>Welcome to CSCI317 – Database</a:t>
            </a:r>
            <a:r>
              <a:rPr lang="en-US" sz="3600" b="1" baseline="0" dirty="0">
                <a:solidFill>
                  <a:schemeClr val="accent6">
                    <a:lumMod val="50000"/>
                  </a:schemeClr>
                </a:solidFill>
                <a:latin typeface="Monotype Corsiva"/>
                <a:cs typeface="Monotype Corsiva"/>
              </a:rPr>
              <a:t> Performance Tuning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Monotype Corsiva"/>
                <a:cs typeface="Monotype Corsiva"/>
              </a:rPr>
              <a:t>, Tutorial… Please remember to tap your attendance 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Monotype Corsiva"/>
                <a:cs typeface="Monotype Corsiva"/>
                <a:sym typeface="Wingdings"/>
              </a:rPr>
              <a:t>  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Monotype Corsiva"/>
              <a:cs typeface="Monotype Corsiva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34A5459C-C2C7-4AA7-BFA4-1E84438A88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800" y="419997"/>
            <a:ext cx="7762164" cy="8506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2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6EAA-E697-764B-8783-1FDC17D8B727}" type="datetime1">
              <a:rPr lang="en-SG" smtClean="0"/>
              <a:t>21/1/2019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CSCI262 - System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9569-A813-394B-A3BB-FB6B4BF776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768E-BFDD-3141-B2E9-AFDAAFEE1874}" type="datetime1">
              <a:rPr lang="en-SG" smtClean="0"/>
              <a:t>21/1/2019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CSCI262 - System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9569-A813-394B-A3BB-FB6B4BF776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BBCB-508A-8147-9929-40F90316C02E}" type="datetime1">
              <a:rPr lang="en-SG" smtClean="0"/>
              <a:t>21/1/2019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CSCI262 - System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9569-A813-394B-A3BB-FB6B4BF776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rgbClr val="9D1E2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4185-1F68-024C-9B7A-F27CD4581AC7}" type="datetime1">
              <a:rPr lang="en-SG" smtClean="0"/>
              <a:t>21/1/2019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CSCI262 - System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9569-A813-394B-A3BB-FB6B4BF7760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23E8-975F-744B-B10C-996FABDF0141}" type="datetime1">
              <a:rPr lang="en-SG" smtClean="0"/>
              <a:t>21/1/2019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CSCI262 - System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9569-A813-394B-A3BB-FB6B4BF776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7455-EB0C-A347-B9C5-B185A7E2FDD9}" type="datetime1">
              <a:rPr lang="en-SG" smtClean="0"/>
              <a:t>21/1/2019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CSCI262 - System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9569-A813-394B-A3BB-FB6B4BF7760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EF5C8-1688-214D-96FC-6A5674E93B5D}" type="datetime1">
              <a:rPr lang="en-SG" smtClean="0"/>
              <a:t>21/1/2019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CSCI262 - System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9569-A813-394B-A3BB-FB6B4BF776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5A75-C703-0344-B611-413566700BBF}" type="datetime1">
              <a:rPr lang="en-SG" smtClean="0"/>
              <a:t>21/1/2019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CSCI262 - System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9569-A813-394B-A3BB-FB6B4BF776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7285-1F71-6149-B262-A6948FB5BB3D}" type="datetime1">
              <a:rPr lang="en-SG" smtClean="0"/>
              <a:t>21/1/2019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CSCI262 - System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9569-A813-394B-A3BB-FB6B4BF7760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DFEA5-2B99-8D4D-A630-C1747379C6CF}" type="datetime1">
              <a:rPr lang="en-SG" smtClean="0"/>
              <a:t>21/1/2019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CSCI262 - System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9569-A813-394B-A3BB-FB6B4BF776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C41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2918F83-0F44-3547-B11C-8A7BC0B619EB}" type="datetime1">
              <a:rPr lang="en-SG" smtClean="0"/>
              <a:t>21/1/2019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CSCI262 - System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9A39569-A813-394B-A3BB-FB6B4BF776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japit@uow.edu.a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500" dirty="0"/>
              <a:t>CSCI317 – Database Performance Tuning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199"/>
            <a:ext cx="7848600" cy="3005253"/>
          </a:xfrm>
        </p:spPr>
        <p:txBody>
          <a:bodyPr>
            <a:noAutofit/>
          </a:bodyPr>
          <a:lstStyle/>
          <a:p>
            <a:r>
              <a:rPr lang="en-US" sz="2800" dirty="0"/>
              <a:t>Tutorial</a:t>
            </a:r>
          </a:p>
          <a:p>
            <a:endParaRPr lang="en-US" sz="1200" dirty="0"/>
          </a:p>
          <a:p>
            <a:r>
              <a:rPr lang="en-US" sz="2800" dirty="0"/>
              <a:t>Sionggo Japit</a:t>
            </a:r>
          </a:p>
          <a:p>
            <a:r>
              <a:rPr lang="en-US" sz="2800" dirty="0">
                <a:hlinkClick r:id="rId2"/>
              </a:rPr>
              <a:t>sjapit@uow.edu.au</a:t>
            </a:r>
            <a:endParaRPr lang="en-US" sz="2800" dirty="0"/>
          </a:p>
          <a:p>
            <a:endParaRPr lang="en-US" sz="2800" dirty="0"/>
          </a:p>
          <a:p>
            <a:fld id="{81B55DC6-FD15-B043-9C18-AB67DA847ED4}" type="datetime3">
              <a:rPr lang="en-SG" sz="2800" smtClean="0"/>
              <a:t>21 January 2019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839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5A75-C703-0344-B611-413566700BBF}" type="datetime1">
              <a:rPr lang="en-SG" smtClean="0"/>
              <a:t>21/1/2019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CSCI262 - System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9569-A813-394B-A3BB-FB6B4BF77608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 descr="IndexGu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472"/>
            <a:ext cx="9144000" cy="637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48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Summer">
      <a:maj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1503</TotalTime>
  <Words>22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Monotype Corsiva</vt:lpstr>
      <vt:lpstr>Clarity</vt:lpstr>
      <vt:lpstr>CSCI317 – Database Performance Tuning</vt:lpstr>
      <vt:lpstr>PowerPoint Presentation</vt:lpstr>
    </vt:vector>
  </TitlesOfParts>
  <Company>Home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CSCI262 – System security</dc:title>
  <dc:creator>Sionggo Japit</dc:creator>
  <cp:lastModifiedBy>user</cp:lastModifiedBy>
  <cp:revision>30</cp:revision>
  <dcterms:created xsi:type="dcterms:W3CDTF">2013-07-09T06:29:02Z</dcterms:created>
  <dcterms:modified xsi:type="dcterms:W3CDTF">2019-01-21T15:53:34Z</dcterms:modified>
</cp:coreProperties>
</file>