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1" r:id="rId6"/>
    <p:sldId id="262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4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CC99-9A1E-485A-BBD4-1F17EF1A1A5F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3869-27D3-4E01-B51C-D2D621F71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Trainer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90 Дневна диета</a:t>
            </a:r>
            <a:br>
              <a:rPr lang="bg-BG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99" y="1101929"/>
            <a:ext cx="5156021" cy="5156021"/>
          </a:xfrm>
        </p:spPr>
      </p:pic>
    </p:spTree>
    <p:extLst>
      <p:ext uri="{BB962C8B-B14F-4D97-AF65-F5344CB8AC3E}">
        <p14:creationId xmlns:p14="http://schemas.microsoft.com/office/powerpoint/2010/main" val="8819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IIFYM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783942"/>
            <a:ext cx="8856617" cy="4536904"/>
          </a:xfrm>
        </p:spPr>
      </p:pic>
    </p:spTree>
    <p:extLst>
      <p:ext uri="{BB962C8B-B14F-4D97-AF65-F5344CB8AC3E}">
        <p14:creationId xmlns:p14="http://schemas.microsoft.com/office/powerpoint/2010/main" val="275342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19" y="1690688"/>
            <a:ext cx="4168176" cy="4893076"/>
          </a:xfrm>
        </p:spPr>
      </p:pic>
    </p:spTree>
    <p:extLst>
      <p:ext uri="{BB962C8B-B14F-4D97-AF65-F5344CB8AC3E}">
        <p14:creationId xmlns:p14="http://schemas.microsoft.com/office/powerpoint/2010/main" val="425924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1" y="1508801"/>
            <a:ext cx="5773783" cy="5220463"/>
          </a:xfrm>
        </p:spPr>
      </p:pic>
    </p:spTree>
    <p:extLst>
      <p:ext uri="{BB962C8B-B14F-4D97-AF65-F5344CB8AC3E}">
        <p14:creationId xmlns:p14="http://schemas.microsoft.com/office/powerpoint/2010/main" val="18626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57" y="1690688"/>
            <a:ext cx="7249885" cy="4985690"/>
          </a:xfrm>
        </p:spPr>
      </p:pic>
    </p:spTree>
    <p:extLst>
      <p:ext uri="{BB962C8B-B14F-4D97-AF65-F5344CB8AC3E}">
        <p14:creationId xmlns:p14="http://schemas.microsoft.com/office/powerpoint/2010/main" val="78213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1" y="2095257"/>
            <a:ext cx="6244046" cy="4155129"/>
          </a:xfrm>
        </p:spPr>
      </p:pic>
    </p:spTree>
    <p:extLst>
      <p:ext uri="{BB962C8B-B14F-4D97-AF65-F5344CB8AC3E}">
        <p14:creationId xmlns:p14="http://schemas.microsoft.com/office/powerpoint/2010/main" val="395970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Макронутриенти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1567543"/>
            <a:ext cx="10032997" cy="4754879"/>
          </a:xfrm>
        </p:spPr>
      </p:pic>
    </p:spTree>
    <p:extLst>
      <p:ext uri="{BB962C8B-B14F-4D97-AF65-F5344CB8AC3E}">
        <p14:creationId xmlns:p14="http://schemas.microsoft.com/office/powerpoint/2010/main" val="356284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7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Trainer</vt:lpstr>
      <vt:lpstr>90 Дневна диета </vt:lpstr>
      <vt:lpstr>IIFYM</vt:lpstr>
      <vt:lpstr>PowerPoint Presentation</vt:lpstr>
      <vt:lpstr>PowerPoint Presentation</vt:lpstr>
      <vt:lpstr>PowerPoint Presentation</vt:lpstr>
      <vt:lpstr>PowerPoint Presentation</vt:lpstr>
      <vt:lpstr>Макронутриенти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Trainer</dc:title>
  <dc:creator>Кристиян Кирилов</dc:creator>
  <cp:lastModifiedBy>Кристиян Кирилов</cp:lastModifiedBy>
  <cp:revision>5</cp:revision>
  <dcterms:created xsi:type="dcterms:W3CDTF">2018-03-05T10:08:27Z</dcterms:created>
  <dcterms:modified xsi:type="dcterms:W3CDTF">2018-03-06T18:28:55Z</dcterms:modified>
</cp:coreProperties>
</file>