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4" r:id="rId4"/>
    <p:sldId id="257" r:id="rId5"/>
    <p:sldId id="261" r:id="rId6"/>
    <p:sldId id="260" r:id="rId7"/>
    <p:sldId id="265" r:id="rId8"/>
    <p:sldId id="262" r:id="rId9"/>
    <p:sldId id="25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SmartTrainer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7FD0-925A-4319-84D2-22A3EB8F8C66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15DE-F0E3-44F2-BF9C-6C72B8132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0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SmartTrainer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9A34A-B577-4822-9E04-BED87EC64BE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C7DDE-E6CF-4C49-B432-6C675601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033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8817-B442-4882-89C0-FEB114C5DF5E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http://bit.ly/smarTrainer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86EC-80A7-4A5A-936E-9F77B7F7DD95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http://bit.ly/smarTrainer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8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20CD-562E-47CE-8F18-B36CD88EB756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http://bit.ly/smarTrainer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477A-B1DB-4F66-82FD-25BE2AEB125C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http://bit.ly/smarTrainer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7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9EEF-7878-4697-90EF-FBC17DBF014F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http://bit.ly/smarTrainer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9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05C3-2C08-48DA-9B1A-CC9D1161A64A}" type="datetime1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http://bit.ly/smarTrainer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4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5361-1C1F-4B7D-8AA6-B65C199B576C}" type="datetime1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http://bit.ly/smarTrainer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5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E5F8-B740-4847-B9F4-52A525224AB6}" type="datetime1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http://bit.ly/smarTrainer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7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175-04E7-4AB0-83EF-F006007972C5}" type="datetime1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http://bit.ly/smarTrainer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9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85ED-B5C3-42A6-AE63-EA4ECA3D8C0B}" type="datetime1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http://bit.ly/smarTrainer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0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0B42-0D7A-4D2A-90BB-D33ED4596C4E}" type="datetime1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http://bit.ly/smarTrainer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7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E52C5-DC1A-4CBF-9AD7-9B8E76A298BE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http://bit.ly/smarTrainer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83869-27D3-4E01-B51C-D2D621F7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8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18"/>
            <a:ext cx="12234034" cy="68869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2145552"/>
            <a:ext cx="3879669" cy="102543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Smart Trainer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4004" y="3062249"/>
            <a:ext cx="3252651" cy="1655762"/>
          </a:xfrm>
        </p:spPr>
        <p:txBody>
          <a:bodyPr/>
          <a:lstStyle/>
          <a:p>
            <a:r>
              <a:rPr lang="bg-B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Постигни най-добрата си форма до сега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!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78" y="31853"/>
            <a:ext cx="1430882" cy="16678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462378"/>
            <a:ext cx="52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http://bit.ly/smarTrainer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29057" y="6462378"/>
            <a:ext cx="2743200" cy="365125"/>
          </a:xfrm>
        </p:spPr>
        <p:txBody>
          <a:bodyPr/>
          <a:lstStyle/>
          <a:p>
            <a:fld id="{C3483869-27D3-4E01-B51C-D2D621F71896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0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18" y="712694"/>
            <a:ext cx="11668557" cy="559192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http://bit.ly/smarTrainer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19" y="56137"/>
            <a:ext cx="592759" cy="6565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61930" y="4242512"/>
            <a:ext cx="8068140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1143000" h="114300"/>
              <a:bevelB w="0"/>
              <a:extrusionClr>
                <a:schemeClr val="bg1">
                  <a:lumMod val="95000"/>
                </a:schemeClr>
              </a:extrusionClr>
            </a:sp3d>
          </a:bodyPr>
          <a:lstStyle/>
          <a:p>
            <a:r>
              <a:rPr lang="bg-BG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„Приложението е идеална алтернатива на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MyFitnessPal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bg-BG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Лесно за използване, а това че е на български език е най-големият му плюс.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1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782"/>
            <a:ext cx="12191999" cy="5656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6" y="146265"/>
            <a:ext cx="795745" cy="9275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0412" y="2401797"/>
            <a:ext cx="3265714" cy="377516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65" y="2495050"/>
            <a:ext cx="666206" cy="666206"/>
          </a:xfrm>
        </p:spPr>
      </p:pic>
      <p:sp>
        <p:nvSpPr>
          <p:cNvPr id="16" name="Rectangle 15"/>
          <p:cNvSpPr/>
          <p:nvPr/>
        </p:nvSpPr>
        <p:spPr>
          <a:xfrm>
            <a:off x="570412" y="2401797"/>
            <a:ext cx="3265713" cy="377516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70412" y="3306958"/>
            <a:ext cx="32657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329247" y="2401841"/>
            <a:ext cx="3265714" cy="377516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14010" y="2401797"/>
            <a:ext cx="3265713" cy="377516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4314009" y="3306958"/>
            <a:ext cx="32657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103319" y="2401841"/>
            <a:ext cx="3265714" cy="377516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Content Placeholder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73" y="2453541"/>
            <a:ext cx="666206" cy="666206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8088082" y="2401797"/>
            <a:ext cx="3265713" cy="377516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088081" y="3306958"/>
            <a:ext cx="32657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6206" y="3452661"/>
            <a:ext cx="2939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 повече гладуване </a:t>
            </a: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6206" y="4180114"/>
            <a:ext cx="3069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Приложението ви запознава с гъвкавата диета, а калорийният калкулатор ви помага да започнете.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http://bit.ly/smarTrainer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1" name="Content Placeholder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62" y="2551059"/>
            <a:ext cx="666206" cy="66620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406537" y="3486302"/>
            <a:ext cx="3069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Лесно проследяване на прогреса</a:t>
            </a: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06537" y="4330070"/>
            <a:ext cx="3069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SmartTrainer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записва всяка ваша тренировка и всички промени с теглото ви.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84662" y="328627"/>
            <a:ext cx="10175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SmartTrainer</a:t>
            </a:r>
            <a:r>
              <a:rPr lang="bg-B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 грижи за вас!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72844" y="3426061"/>
            <a:ext cx="3069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забравяй никога повече</a:t>
            </a: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65372" y="4255743"/>
            <a:ext cx="306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SmartTrainer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ви подсеща кога трябва да се храните</a:t>
            </a:r>
            <a:r>
              <a:rPr lang="bg-BG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9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01782"/>
            <a:ext cx="12192000" cy="56693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6" y="146265"/>
            <a:ext cx="795745" cy="9275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0412" y="2401797"/>
            <a:ext cx="3265714" cy="377516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65" y="2495050"/>
            <a:ext cx="666206" cy="666206"/>
          </a:xfrm>
        </p:spPr>
      </p:pic>
      <p:sp>
        <p:nvSpPr>
          <p:cNvPr id="16" name="Rectangle 15"/>
          <p:cNvSpPr/>
          <p:nvPr/>
        </p:nvSpPr>
        <p:spPr>
          <a:xfrm>
            <a:off x="570412" y="2401797"/>
            <a:ext cx="3265713" cy="377516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70412" y="3306958"/>
            <a:ext cx="32657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329247" y="2401841"/>
            <a:ext cx="3265714" cy="377516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14010" y="2401797"/>
            <a:ext cx="3265713" cy="377516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4314009" y="3306958"/>
            <a:ext cx="32657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103319" y="2401841"/>
            <a:ext cx="3265714" cy="377516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Content Placeholder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73" y="2453541"/>
            <a:ext cx="666206" cy="666206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8088082" y="2401797"/>
            <a:ext cx="3265713" cy="377516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088081" y="3306958"/>
            <a:ext cx="32657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6206" y="3452661"/>
            <a:ext cx="2939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Лесен за използване</a:t>
            </a: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6206" y="4180114"/>
            <a:ext cx="306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SmartTrainer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има лесен и интуитивен интерфейс.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http://bit.ly/smarTrainer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1" name="Content Placeholder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62" y="2551059"/>
            <a:ext cx="666206" cy="66620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406537" y="3486302"/>
            <a:ext cx="3069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Сигурни източници</a:t>
            </a: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06537" y="4330070"/>
            <a:ext cx="306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Сигурни източници на информация.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84662" y="328627"/>
            <a:ext cx="10175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SmartTrainer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винаги до теб!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72844" y="3426061"/>
            <a:ext cx="3069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Няма интернет, няма проблем</a:t>
            </a: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86051" y="4330070"/>
            <a:ext cx="306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SmartTrainer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bg-BG" dirty="0" smtClean="0">
                <a:solidFill>
                  <a:schemeClr val="bg1"/>
                </a:solidFill>
              </a:rPr>
              <a:t>може да работи и офлайн.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76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5676" y="726141"/>
            <a:ext cx="11682900" cy="563020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4000">
                <a:schemeClr val="accent5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http://bit.ly/smarTrainer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7" y="90282"/>
            <a:ext cx="602523" cy="635859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4578" y="574143"/>
            <a:ext cx="8728824" cy="4917648"/>
          </a:xfrm>
        </p:spPr>
      </p:pic>
      <p:sp>
        <p:nvSpPr>
          <p:cNvPr id="15" name="TextBox 14"/>
          <p:cNvSpPr txBox="1"/>
          <p:nvPr/>
        </p:nvSpPr>
        <p:spPr>
          <a:xfrm>
            <a:off x="6472646" y="1341112"/>
            <a:ext cx="4481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Записването на храненията е по-лесно от всякога.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31429" y="3415004"/>
            <a:ext cx="42174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Хранителен </a:t>
            </a:r>
            <a:r>
              <a:rPr lang="bg-BG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дневник</a:t>
            </a:r>
            <a:endParaRPr lang="en-US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Лесно добавяне и премахване на храна</a:t>
            </a:r>
            <a:endParaRPr lang="en-US" sz="2000" b="1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Промяна в реално време на калориите</a:t>
            </a:r>
            <a:endParaRPr 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5676" y="730706"/>
            <a:ext cx="11682900" cy="576217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smtClean="0"/>
              <a:t>http://bit.ly/smarTrainer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C3483869-27D3-4E01-B51C-D2D621F71896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60" y="2141537"/>
            <a:ext cx="8702676" cy="4351338"/>
          </a:xfrm>
        </p:spPr>
      </p:pic>
      <p:sp>
        <p:nvSpPr>
          <p:cNvPr id="4" name="TextBox 3"/>
          <p:cNvSpPr txBox="1"/>
          <p:nvPr/>
        </p:nvSpPr>
        <p:spPr>
          <a:xfrm>
            <a:off x="838200" y="1629423"/>
            <a:ext cx="3883090" cy="1772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968975"/>
            <a:ext cx="4853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Лесно проследяване на прогреса.</a:t>
            </a:r>
            <a:endParaRPr lang="en-US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7" y="63389"/>
            <a:ext cx="602523" cy="6673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1421" y="3402239"/>
            <a:ext cx="3689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Проследи лесно прогреса с диетата си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60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http://bit.ly/smarTrainer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6" y="733634"/>
            <a:ext cx="11682900" cy="5600609"/>
          </a:xfrm>
          <a:prstGeom prst="rect">
            <a:avLst/>
          </a:prstGeom>
        </p:spPr>
      </p:pic>
      <p:sp>
        <p:nvSpPr>
          <p:cNvPr id="8" name="Footer Placeholder 2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http://bit.ly/smarTrainer</a:t>
            </a:r>
            <a:endParaRPr lang="en-US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83869-27D3-4E01-B51C-D2D621F7189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7" y="90282"/>
            <a:ext cx="602524" cy="6433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3143" y="1690688"/>
            <a:ext cx="369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53" y="2326347"/>
            <a:ext cx="6525929" cy="36690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3424" y="1381084"/>
            <a:ext cx="4112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Твоята тренировка. Твоят дневник.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1421" y="2948472"/>
            <a:ext cx="3385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Лесно проследяване на прогреса в  залата.</a:t>
            </a:r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5677" y="726141"/>
            <a:ext cx="11682900" cy="563020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058" y="2370591"/>
            <a:ext cx="6057900" cy="3276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http://bit.ly/smarTrainer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7" y="63389"/>
            <a:ext cx="602523" cy="6627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3326953"/>
            <a:ext cx="3463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 е кросплатформено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023" y="2012549"/>
            <a:ext cx="4410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Нямаш телефон или таблет. Това не е проблем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3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6" y="777520"/>
            <a:ext cx="11524130" cy="555672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http://bit.ly/smarTrainer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6" y="41405"/>
            <a:ext cx="665277" cy="7361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3143" y="1690688"/>
            <a:ext cx="369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07414" y="1105913"/>
            <a:ext cx="5505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Бързо и лесно инсталиране</a:t>
            </a:r>
            <a:endParaRPr lang="en-US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0228" y="1872802"/>
            <a:ext cx="3459481" cy="18365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1161" y="2173415"/>
            <a:ext cx="30856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bg-BG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Регистирай се с няколко клика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00464" y="1809163"/>
            <a:ext cx="3459481" cy="18365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53182" y="2173415"/>
            <a:ext cx="3085635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bg-BG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Въведи си данните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09678" y="1778520"/>
            <a:ext cx="3356067" cy="18365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96600" y="2205919"/>
            <a:ext cx="308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bg-BG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Използвай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43700" y="4218795"/>
            <a:ext cx="833273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bg-BG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Регистрирай се сега</a:t>
            </a: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http://bit.ly/smarTrainer</a:t>
            </a:r>
          </a:p>
          <a:p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http://bit.ly/smarTrainer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5676" y="739589"/>
            <a:ext cx="11682900" cy="561676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0" y="56137"/>
            <a:ext cx="650934" cy="6834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" y="1573306"/>
            <a:ext cx="5513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Мнението на нашите потребители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8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</TotalTime>
  <Words>256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Smart Trainer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Trainer</dc:title>
  <dc:creator>Кристиян Кирилов</dc:creator>
  <cp:lastModifiedBy>Кристиян Кирилов</cp:lastModifiedBy>
  <cp:revision>53</cp:revision>
  <dcterms:created xsi:type="dcterms:W3CDTF">2018-03-05T10:08:27Z</dcterms:created>
  <dcterms:modified xsi:type="dcterms:W3CDTF">2019-03-08T14:08:00Z</dcterms:modified>
</cp:coreProperties>
</file>