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4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660"/>
  </p:normalViewPr>
  <p:slideViewPr>
    <p:cSldViewPr snapToGrid="0">
      <p:cViewPr varScale="1">
        <p:scale>
          <a:sx n="99" d="100"/>
          <a:sy n="99" d="100"/>
        </p:scale>
        <p:origin x="499" y="-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24EF-95F6-4D70-85B9-1C3A3A34D8A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66A1-6C35-4020-8CDA-B2AB24DC6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2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24EF-95F6-4D70-85B9-1C3A3A34D8A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66A1-6C35-4020-8CDA-B2AB24DC6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3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24EF-95F6-4D70-85B9-1C3A3A34D8A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66A1-6C35-4020-8CDA-B2AB24DC6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26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24EF-95F6-4D70-85B9-1C3A3A34D8A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66A1-6C35-4020-8CDA-B2AB24DC6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17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24EF-95F6-4D70-85B9-1C3A3A34D8A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66A1-6C35-4020-8CDA-B2AB24DC6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88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24EF-95F6-4D70-85B9-1C3A3A34D8A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66A1-6C35-4020-8CDA-B2AB24DC6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9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24EF-95F6-4D70-85B9-1C3A3A34D8A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66A1-6C35-4020-8CDA-B2AB24DC6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24EF-95F6-4D70-85B9-1C3A3A34D8A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66A1-6C35-4020-8CDA-B2AB24DC6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4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24EF-95F6-4D70-85B9-1C3A3A34D8A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66A1-6C35-4020-8CDA-B2AB24DC6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82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24EF-95F6-4D70-85B9-1C3A3A34D8A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66A1-6C35-4020-8CDA-B2AB24DC6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1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24EF-95F6-4D70-85B9-1C3A3A34D8A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66A1-6C35-4020-8CDA-B2AB24DC6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45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624EF-95F6-4D70-85B9-1C3A3A34D8A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F66A1-6C35-4020-8CDA-B2AB24DC6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54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95801" y="119477"/>
            <a:ext cx="947224" cy="2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Silence</a:t>
            </a:r>
            <a:endParaRPr lang="zh-CN" altLang="en-US" sz="900" dirty="0"/>
          </a:p>
        </p:txBody>
      </p:sp>
      <p:sp>
        <p:nvSpPr>
          <p:cNvPr id="8" name="矩形 7"/>
          <p:cNvSpPr/>
          <p:nvPr/>
        </p:nvSpPr>
        <p:spPr>
          <a:xfrm>
            <a:off x="4495801" y="630017"/>
            <a:ext cx="947224" cy="291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CBS</a:t>
            </a:r>
          </a:p>
          <a:p>
            <a:pPr algn="ctr"/>
            <a:r>
              <a:rPr lang="en-US" altLang="zh-CN" sz="900" dirty="0" smtClean="0"/>
              <a:t>64,3,2</a:t>
            </a:r>
            <a:endParaRPr lang="zh-CN" altLang="en-US" sz="900" dirty="0"/>
          </a:p>
        </p:txBody>
      </p:sp>
      <p:sp>
        <p:nvSpPr>
          <p:cNvPr id="9" name="矩形 8"/>
          <p:cNvSpPr/>
          <p:nvPr/>
        </p:nvSpPr>
        <p:spPr>
          <a:xfrm>
            <a:off x="4495801" y="1140557"/>
            <a:ext cx="947224" cy="291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CBS</a:t>
            </a:r>
          </a:p>
          <a:p>
            <a:pPr algn="ctr"/>
            <a:r>
              <a:rPr lang="en-US" altLang="zh-CN" sz="900" dirty="0" smtClean="0"/>
              <a:t>128,3,2</a:t>
            </a:r>
            <a:endParaRPr lang="zh-CN" altLang="en-US" sz="900" dirty="0"/>
          </a:p>
        </p:txBody>
      </p:sp>
      <p:sp>
        <p:nvSpPr>
          <p:cNvPr id="10" name="矩形 9"/>
          <p:cNvSpPr/>
          <p:nvPr/>
        </p:nvSpPr>
        <p:spPr>
          <a:xfrm>
            <a:off x="4495801" y="1651097"/>
            <a:ext cx="947224" cy="2913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ELAN</a:t>
            </a:r>
          </a:p>
          <a:p>
            <a:pPr algn="ctr"/>
            <a:r>
              <a:rPr lang="en-US" altLang="zh-CN" sz="900" dirty="0" smtClean="0"/>
              <a:t>256,128,64,1</a:t>
            </a:r>
            <a:endParaRPr lang="zh-CN" altLang="en-US" sz="900" dirty="0"/>
          </a:p>
        </p:txBody>
      </p:sp>
      <p:cxnSp>
        <p:nvCxnSpPr>
          <p:cNvPr id="12" name="直接箭头连接符 11"/>
          <p:cNvCxnSpPr>
            <a:stCxn id="4" idx="2"/>
            <a:endCxn id="8" idx="0"/>
          </p:cNvCxnSpPr>
          <p:nvPr/>
        </p:nvCxnSpPr>
        <p:spPr>
          <a:xfrm>
            <a:off x="4969413" y="410796"/>
            <a:ext cx="0" cy="21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969413" y="921336"/>
            <a:ext cx="0" cy="21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969413" y="1431876"/>
            <a:ext cx="0" cy="21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495801" y="2161637"/>
            <a:ext cx="947224" cy="291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CBS</a:t>
            </a:r>
          </a:p>
          <a:p>
            <a:pPr algn="ctr"/>
            <a:r>
              <a:rPr lang="en-US" altLang="zh-CN" sz="900" dirty="0" smtClean="0"/>
              <a:t>256,3,2</a:t>
            </a:r>
            <a:endParaRPr lang="zh-CN" altLang="en-US" sz="9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969413" y="1942416"/>
            <a:ext cx="0" cy="21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495801" y="2672177"/>
            <a:ext cx="947224" cy="2913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ELAN</a:t>
            </a:r>
          </a:p>
          <a:p>
            <a:pPr algn="ctr"/>
            <a:r>
              <a:rPr lang="en-US" altLang="zh-CN" sz="900" dirty="0" smtClean="0"/>
              <a:t>512,256,128,1</a:t>
            </a:r>
            <a:endParaRPr lang="zh-CN" altLang="en-US" sz="9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969413" y="2452956"/>
            <a:ext cx="0" cy="21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495801" y="3182717"/>
            <a:ext cx="947224" cy="291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CBS</a:t>
            </a:r>
          </a:p>
          <a:p>
            <a:pPr algn="ctr"/>
            <a:r>
              <a:rPr lang="en-US" altLang="zh-CN" sz="900" dirty="0" smtClean="0"/>
              <a:t>512,3,2</a:t>
            </a:r>
            <a:endParaRPr lang="zh-CN" altLang="en-US" sz="900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969413" y="2963496"/>
            <a:ext cx="0" cy="21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495801" y="3693257"/>
            <a:ext cx="947224" cy="2913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ELAN</a:t>
            </a:r>
          </a:p>
          <a:p>
            <a:pPr algn="ctr"/>
            <a:r>
              <a:rPr lang="en-US" altLang="zh-CN" sz="900" dirty="0" smtClean="0"/>
              <a:t>512,512,256,1</a:t>
            </a:r>
            <a:endParaRPr lang="zh-CN" altLang="en-US" sz="9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969413" y="3474036"/>
            <a:ext cx="0" cy="21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495801" y="4203797"/>
            <a:ext cx="947224" cy="291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CBS</a:t>
            </a:r>
          </a:p>
          <a:p>
            <a:pPr algn="ctr"/>
            <a:r>
              <a:rPr lang="en-US" altLang="zh-CN" sz="900" dirty="0" smtClean="0"/>
              <a:t>512,3,2</a:t>
            </a:r>
            <a:endParaRPr lang="zh-CN" altLang="en-US" sz="9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969413" y="3984576"/>
            <a:ext cx="0" cy="21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495801" y="4714337"/>
            <a:ext cx="947224" cy="2913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ELAN</a:t>
            </a:r>
          </a:p>
          <a:p>
            <a:pPr algn="ctr"/>
            <a:r>
              <a:rPr lang="en-US" altLang="zh-CN" sz="900" dirty="0" smtClean="0"/>
              <a:t>512,512,256,1</a:t>
            </a:r>
            <a:endParaRPr lang="zh-CN" altLang="en-US" sz="900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969413" y="4495116"/>
            <a:ext cx="0" cy="21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203403" y="550657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1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203403" y="1058972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2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203403" y="1577214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3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203403" y="2075088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4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203403" y="2602701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5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203403" y="3111016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6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203403" y="3629258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7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203403" y="4127132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8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203403" y="4657527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9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16200000">
            <a:off x="5623025" y="4682421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803025" y="4714336"/>
            <a:ext cx="947224" cy="291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ELAN-SPP</a:t>
            </a:r>
          </a:p>
          <a:p>
            <a:pPr algn="ctr"/>
            <a:r>
              <a:rPr lang="en-US" altLang="zh-CN" sz="900" dirty="0" smtClean="0"/>
              <a:t>512,256, 1</a:t>
            </a:r>
            <a:endParaRPr lang="zh-CN" altLang="en-US" sz="900" dirty="0"/>
          </a:p>
        </p:txBody>
      </p:sp>
      <p:cxnSp>
        <p:nvCxnSpPr>
          <p:cNvPr id="42" name="直接箭头连接符 41"/>
          <p:cNvCxnSpPr/>
          <p:nvPr/>
        </p:nvCxnSpPr>
        <p:spPr>
          <a:xfrm rot="16200000">
            <a:off x="5631575" y="3658916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6276637" y="4501855"/>
            <a:ext cx="0" cy="21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803025" y="4203315"/>
            <a:ext cx="947224" cy="2913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Up sample</a:t>
            </a:r>
            <a:endParaRPr lang="zh-CN" altLang="en-US" sz="900" dirty="0"/>
          </a:p>
        </p:txBody>
      </p:sp>
      <p:sp>
        <p:nvSpPr>
          <p:cNvPr id="45" name="矩形 44"/>
          <p:cNvSpPr/>
          <p:nvPr/>
        </p:nvSpPr>
        <p:spPr>
          <a:xfrm>
            <a:off x="5803025" y="3693257"/>
            <a:ext cx="947224" cy="2913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Concat</a:t>
            </a:r>
            <a:endParaRPr lang="zh-CN" altLang="en-US" sz="900" dirty="0"/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6276637" y="3984576"/>
            <a:ext cx="0" cy="21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442129" y="3247670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13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447373" y="3629258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12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447373" y="4127132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11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447373" y="4657527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10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803025" y="3293406"/>
            <a:ext cx="947224" cy="2913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ELAN</a:t>
            </a:r>
          </a:p>
          <a:p>
            <a:pPr algn="ctr"/>
            <a:r>
              <a:rPr lang="en-US" altLang="zh-CN" sz="900" dirty="0" smtClean="0"/>
              <a:t>512,512,256,1</a:t>
            </a:r>
            <a:endParaRPr lang="zh-CN" altLang="en-US" sz="900" dirty="0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6276637" y="3595956"/>
            <a:ext cx="0" cy="9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6276637" y="3196958"/>
            <a:ext cx="0" cy="91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803025" y="3019952"/>
            <a:ext cx="947224" cy="1697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Up sample</a:t>
            </a:r>
            <a:endParaRPr lang="zh-CN" altLang="en-US" sz="900" dirty="0"/>
          </a:p>
        </p:txBody>
      </p:sp>
      <p:sp>
        <p:nvSpPr>
          <p:cNvPr id="55" name="矩形 54"/>
          <p:cNvSpPr/>
          <p:nvPr/>
        </p:nvSpPr>
        <p:spPr>
          <a:xfrm>
            <a:off x="5803025" y="2672177"/>
            <a:ext cx="947224" cy="252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Concat</a:t>
            </a:r>
            <a:endParaRPr lang="zh-CN" altLang="en-US" sz="900" dirty="0"/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6276637" y="2924938"/>
            <a:ext cx="0" cy="91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447373" y="2969875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14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442129" y="2612808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15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 rot="16200000">
            <a:off x="5631575" y="2640813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7143175" y="2181471"/>
            <a:ext cx="947224" cy="2913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ELAN</a:t>
            </a:r>
          </a:p>
          <a:p>
            <a:pPr algn="ctr"/>
            <a:r>
              <a:rPr lang="en-US" altLang="zh-CN" sz="900" dirty="0" smtClean="0"/>
              <a:t>256,256,128,1</a:t>
            </a:r>
            <a:endParaRPr lang="zh-CN" altLang="en-US" sz="900" dirty="0"/>
          </a:p>
        </p:txBody>
      </p:sp>
      <p:sp>
        <p:nvSpPr>
          <p:cNvPr id="67" name="矩形 66"/>
          <p:cNvSpPr/>
          <p:nvPr/>
        </p:nvSpPr>
        <p:spPr>
          <a:xfrm>
            <a:off x="7143175" y="2784079"/>
            <a:ext cx="947224" cy="291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CBS</a:t>
            </a:r>
          </a:p>
          <a:p>
            <a:pPr algn="ctr"/>
            <a:r>
              <a:rPr lang="en-US" altLang="zh-CN" sz="900" dirty="0" smtClean="0"/>
              <a:t>256,3,2</a:t>
            </a:r>
            <a:endParaRPr lang="zh-CN" altLang="en-US" sz="900" dirty="0"/>
          </a:p>
        </p:txBody>
      </p:sp>
      <p:sp>
        <p:nvSpPr>
          <p:cNvPr id="68" name="文本框 67"/>
          <p:cNvSpPr txBox="1"/>
          <p:nvPr/>
        </p:nvSpPr>
        <p:spPr>
          <a:xfrm>
            <a:off x="6786561" y="2112252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16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120782" y="3299152"/>
            <a:ext cx="947224" cy="3016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Concat</a:t>
            </a:r>
            <a:endParaRPr lang="zh-CN" altLang="en-US" sz="900" dirty="0"/>
          </a:p>
        </p:txBody>
      </p:sp>
      <p:cxnSp>
        <p:nvCxnSpPr>
          <p:cNvPr id="70" name="直接箭头连接符 69"/>
          <p:cNvCxnSpPr/>
          <p:nvPr/>
        </p:nvCxnSpPr>
        <p:spPr>
          <a:xfrm rot="16200000">
            <a:off x="6930249" y="3274054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750249" y="3221009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18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cxnSp>
        <p:nvCxnSpPr>
          <p:cNvPr id="72" name="直接箭头连接符 71"/>
          <p:cNvCxnSpPr>
            <a:endCxn id="69" idx="0"/>
          </p:cNvCxnSpPr>
          <p:nvPr/>
        </p:nvCxnSpPr>
        <p:spPr>
          <a:xfrm>
            <a:off x="7594394" y="3092985"/>
            <a:ext cx="0" cy="20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7120782" y="4714335"/>
            <a:ext cx="947224" cy="2913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Concat</a:t>
            </a:r>
            <a:endParaRPr lang="zh-CN" altLang="en-US" sz="900" dirty="0"/>
          </a:p>
        </p:txBody>
      </p:sp>
      <p:sp>
        <p:nvSpPr>
          <p:cNvPr id="78" name="矩形 77"/>
          <p:cNvSpPr/>
          <p:nvPr/>
        </p:nvSpPr>
        <p:spPr>
          <a:xfrm>
            <a:off x="7120782" y="3807945"/>
            <a:ext cx="947224" cy="2913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ELAN</a:t>
            </a:r>
          </a:p>
          <a:p>
            <a:pPr algn="ctr"/>
            <a:r>
              <a:rPr lang="en-US" altLang="zh-CN" sz="900" dirty="0" smtClean="0"/>
              <a:t>512,512,256,1</a:t>
            </a:r>
            <a:endParaRPr lang="zh-CN" altLang="en-US" sz="900" dirty="0"/>
          </a:p>
        </p:txBody>
      </p:sp>
      <p:sp>
        <p:nvSpPr>
          <p:cNvPr id="79" name="矩形 78"/>
          <p:cNvSpPr/>
          <p:nvPr/>
        </p:nvSpPr>
        <p:spPr>
          <a:xfrm>
            <a:off x="7120782" y="4268126"/>
            <a:ext cx="947224" cy="291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CBS</a:t>
            </a:r>
          </a:p>
          <a:p>
            <a:pPr algn="ctr"/>
            <a:r>
              <a:rPr lang="en-US" altLang="zh-CN" sz="900" dirty="0" smtClean="0"/>
              <a:t>512,3,2</a:t>
            </a:r>
            <a:endParaRPr lang="zh-CN" altLang="en-US" sz="900" dirty="0"/>
          </a:p>
        </p:txBody>
      </p:sp>
      <p:cxnSp>
        <p:nvCxnSpPr>
          <p:cNvPr id="80" name="直接箭头连接符 79"/>
          <p:cNvCxnSpPr/>
          <p:nvPr/>
        </p:nvCxnSpPr>
        <p:spPr>
          <a:xfrm rot="16200000">
            <a:off x="6940782" y="4679994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767624" y="4648815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21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cxnSp>
        <p:nvCxnSpPr>
          <p:cNvPr id="82" name="直接箭头连接符 81"/>
          <p:cNvCxnSpPr>
            <a:stCxn id="69" idx="2"/>
            <a:endCxn id="78" idx="0"/>
          </p:cNvCxnSpPr>
          <p:nvPr/>
        </p:nvCxnSpPr>
        <p:spPr>
          <a:xfrm>
            <a:off x="7594394" y="3600834"/>
            <a:ext cx="0" cy="20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endCxn id="79" idx="0"/>
          </p:cNvCxnSpPr>
          <p:nvPr/>
        </p:nvCxnSpPr>
        <p:spPr>
          <a:xfrm>
            <a:off x="7594394" y="4099759"/>
            <a:ext cx="0" cy="16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76" idx="0"/>
          </p:cNvCxnSpPr>
          <p:nvPr/>
        </p:nvCxnSpPr>
        <p:spPr>
          <a:xfrm>
            <a:off x="7594394" y="4566813"/>
            <a:ext cx="0" cy="14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6772594" y="4233084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20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772594" y="3747775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19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cxnSp>
        <p:nvCxnSpPr>
          <p:cNvPr id="96" name="肘形连接符 95"/>
          <p:cNvCxnSpPr>
            <a:stCxn id="55" idx="0"/>
            <a:endCxn id="63" idx="1"/>
          </p:cNvCxnSpPr>
          <p:nvPr/>
        </p:nvCxnSpPr>
        <p:spPr>
          <a:xfrm rot="5400000" flipH="1" flipV="1">
            <a:off x="6537383" y="2066385"/>
            <a:ext cx="345046" cy="8665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endCxn id="67" idx="0"/>
          </p:cNvCxnSpPr>
          <p:nvPr/>
        </p:nvCxnSpPr>
        <p:spPr>
          <a:xfrm>
            <a:off x="7594394" y="2484487"/>
            <a:ext cx="0" cy="299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6786561" y="2725521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17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 rot="16200000">
            <a:off x="8241166" y="5139733"/>
            <a:ext cx="0" cy="3600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7120783" y="5160544"/>
            <a:ext cx="947224" cy="2913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ELAN</a:t>
            </a:r>
          </a:p>
          <a:p>
            <a:pPr algn="ctr"/>
            <a:r>
              <a:rPr lang="en-US" altLang="zh-CN" sz="900" dirty="0" smtClean="0"/>
              <a:t>512,512,256,1</a:t>
            </a:r>
            <a:endParaRPr lang="zh-CN" altLang="en-US" sz="9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6767624" y="5099608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22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178044" y="2678556"/>
            <a:ext cx="947224" cy="291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CBLinear</a:t>
            </a:r>
            <a:endParaRPr lang="en-US" altLang="zh-CN" sz="900" dirty="0" smtClean="0"/>
          </a:p>
          <a:p>
            <a:pPr algn="ctr"/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sp>
        <p:nvSpPr>
          <p:cNvPr id="106" name="矩形 105"/>
          <p:cNvSpPr/>
          <p:nvPr/>
        </p:nvSpPr>
        <p:spPr>
          <a:xfrm>
            <a:off x="3177909" y="3704389"/>
            <a:ext cx="947224" cy="291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CBLinear</a:t>
            </a:r>
            <a:endParaRPr lang="en-US" altLang="zh-CN" sz="900" dirty="0" smtClean="0"/>
          </a:p>
          <a:p>
            <a:pPr algn="ctr"/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sp>
        <p:nvSpPr>
          <p:cNvPr id="107" name="矩形 106"/>
          <p:cNvSpPr/>
          <p:nvPr/>
        </p:nvSpPr>
        <p:spPr>
          <a:xfrm>
            <a:off x="3188578" y="4721076"/>
            <a:ext cx="947224" cy="291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CBLinear</a:t>
            </a:r>
            <a:endParaRPr lang="en-US" altLang="zh-CN" sz="900" dirty="0" smtClean="0"/>
          </a:p>
          <a:p>
            <a:pPr algn="ctr"/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sp>
        <p:nvSpPr>
          <p:cNvPr id="108" name="矩形 107"/>
          <p:cNvSpPr/>
          <p:nvPr/>
        </p:nvSpPr>
        <p:spPr>
          <a:xfrm>
            <a:off x="1275990" y="694465"/>
            <a:ext cx="947224" cy="291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CBS</a:t>
            </a:r>
          </a:p>
          <a:p>
            <a:pPr algn="ctr"/>
            <a:r>
              <a:rPr lang="en-US" altLang="zh-CN" sz="900" dirty="0" smtClean="0"/>
              <a:t>64,3,2</a:t>
            </a:r>
            <a:endParaRPr lang="zh-CN" altLang="en-US" sz="900" dirty="0"/>
          </a:p>
        </p:txBody>
      </p:sp>
      <p:cxnSp>
        <p:nvCxnSpPr>
          <p:cNvPr id="112" name="直接箭头连接符 111"/>
          <p:cNvCxnSpPr/>
          <p:nvPr/>
        </p:nvCxnSpPr>
        <p:spPr>
          <a:xfrm>
            <a:off x="7585552" y="5005654"/>
            <a:ext cx="0" cy="14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rot="16200000">
            <a:off x="8248006" y="3783469"/>
            <a:ext cx="0" cy="3600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rot="16200000">
            <a:off x="8270399" y="2141309"/>
            <a:ext cx="0" cy="3600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2818044" y="4657527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25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2807241" y="3641245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24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2803314" y="2624071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23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910773" y="636953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26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279182" y="1217938"/>
            <a:ext cx="947224" cy="291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CBS</a:t>
            </a:r>
          </a:p>
          <a:p>
            <a:pPr algn="ctr"/>
            <a:r>
              <a:rPr lang="en-US" altLang="zh-CN" sz="900" dirty="0" smtClean="0"/>
              <a:t>128,3,2</a:t>
            </a:r>
            <a:endParaRPr lang="zh-CN" altLang="en-US" sz="9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910773" y="1171253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27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275990" y="1739508"/>
            <a:ext cx="947224" cy="2913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ELAN</a:t>
            </a:r>
          </a:p>
          <a:p>
            <a:pPr algn="ctr"/>
            <a:r>
              <a:rPr lang="en-US" altLang="zh-CN" sz="900" dirty="0" smtClean="0"/>
              <a:t>256,128,64,1</a:t>
            </a:r>
            <a:endParaRPr lang="zh-CN" altLang="en-US" sz="900" dirty="0"/>
          </a:p>
        </p:txBody>
      </p:sp>
      <p:sp>
        <p:nvSpPr>
          <p:cNvPr id="122" name="文本框 121"/>
          <p:cNvSpPr txBox="1"/>
          <p:nvPr/>
        </p:nvSpPr>
        <p:spPr>
          <a:xfrm>
            <a:off x="919376" y="1670289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28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279182" y="2250874"/>
            <a:ext cx="947224" cy="291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CBS</a:t>
            </a:r>
          </a:p>
          <a:p>
            <a:pPr algn="ctr"/>
            <a:r>
              <a:rPr lang="en-US" altLang="zh-CN" sz="900" dirty="0" smtClean="0"/>
              <a:t>256,3,2</a:t>
            </a:r>
            <a:endParaRPr lang="zh-CN" altLang="en-US" sz="9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910773" y="2204189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29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1741999" y="998717"/>
            <a:ext cx="0" cy="21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1741999" y="1509257"/>
            <a:ext cx="0" cy="21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1731742" y="2030827"/>
            <a:ext cx="0" cy="21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endCxn id="105" idx="3"/>
          </p:cNvCxnSpPr>
          <p:nvPr/>
        </p:nvCxnSpPr>
        <p:spPr>
          <a:xfrm flipH="1">
            <a:off x="4125268" y="2824215"/>
            <a:ext cx="3738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endCxn id="106" idx="3"/>
          </p:cNvCxnSpPr>
          <p:nvPr/>
        </p:nvCxnSpPr>
        <p:spPr>
          <a:xfrm flipH="1">
            <a:off x="4125133" y="3845296"/>
            <a:ext cx="366320" cy="4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26" idx="1"/>
            <a:endCxn id="107" idx="3"/>
          </p:cNvCxnSpPr>
          <p:nvPr/>
        </p:nvCxnSpPr>
        <p:spPr>
          <a:xfrm flipH="1">
            <a:off x="4135802" y="4859997"/>
            <a:ext cx="359999" cy="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endCxn id="145" idx="3"/>
          </p:cNvCxnSpPr>
          <p:nvPr/>
        </p:nvCxnSpPr>
        <p:spPr>
          <a:xfrm flipH="1" flipV="1">
            <a:off x="2223215" y="2991821"/>
            <a:ext cx="968311" cy="189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06" idx="1"/>
            <a:endCxn id="145" idx="3"/>
          </p:cNvCxnSpPr>
          <p:nvPr/>
        </p:nvCxnSpPr>
        <p:spPr>
          <a:xfrm flipH="1" flipV="1">
            <a:off x="2223215" y="2991821"/>
            <a:ext cx="954694" cy="85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endCxn id="145" idx="3"/>
          </p:cNvCxnSpPr>
          <p:nvPr/>
        </p:nvCxnSpPr>
        <p:spPr>
          <a:xfrm flipH="1">
            <a:off x="2223215" y="2835731"/>
            <a:ext cx="915897" cy="15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24" idx="2"/>
            <a:endCxn id="145" idx="0"/>
          </p:cNvCxnSpPr>
          <p:nvPr/>
        </p:nvCxnSpPr>
        <p:spPr>
          <a:xfrm flipH="1">
            <a:off x="1749603" y="2542193"/>
            <a:ext cx="3191" cy="3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75991" y="2846161"/>
            <a:ext cx="947224" cy="2913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CBFuse</a:t>
            </a:r>
            <a:endParaRPr lang="en-US" altLang="zh-CN" sz="900" dirty="0" smtClean="0"/>
          </a:p>
          <a:p>
            <a:pPr algn="ctr"/>
            <a:r>
              <a:rPr lang="en-US" altLang="zh-CN" sz="900" dirty="0" smtClean="0"/>
              <a:t>0,0,0</a:t>
            </a:r>
            <a:endParaRPr lang="zh-CN" altLang="en-US" sz="900" dirty="0"/>
          </a:p>
        </p:txBody>
      </p:sp>
      <p:cxnSp>
        <p:nvCxnSpPr>
          <p:cNvPr id="146" name="直接箭头连接符 145"/>
          <p:cNvCxnSpPr/>
          <p:nvPr/>
        </p:nvCxnSpPr>
        <p:spPr>
          <a:xfrm>
            <a:off x="1739088" y="3151217"/>
            <a:ext cx="0" cy="28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1292127" y="3415441"/>
            <a:ext cx="947224" cy="2913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ELAN</a:t>
            </a:r>
          </a:p>
          <a:p>
            <a:pPr algn="ctr"/>
            <a:r>
              <a:rPr lang="en-US" altLang="zh-CN" sz="900" dirty="0" smtClean="0"/>
              <a:t>512,256,128,1</a:t>
            </a:r>
            <a:endParaRPr lang="zh-CN" altLang="en-US" sz="900" dirty="0"/>
          </a:p>
        </p:txBody>
      </p:sp>
      <p:sp>
        <p:nvSpPr>
          <p:cNvPr id="149" name="文本框 148"/>
          <p:cNvSpPr txBox="1"/>
          <p:nvPr/>
        </p:nvSpPr>
        <p:spPr>
          <a:xfrm>
            <a:off x="935513" y="3346222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31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892568" y="2790595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30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cxnSp>
        <p:nvCxnSpPr>
          <p:cNvPr id="151" name="直接箭头连接符 150"/>
          <p:cNvCxnSpPr/>
          <p:nvPr/>
        </p:nvCxnSpPr>
        <p:spPr>
          <a:xfrm rot="5400000" flipH="1">
            <a:off x="1014774" y="3398586"/>
            <a:ext cx="0" cy="3600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48" idx="2"/>
          </p:cNvCxnSpPr>
          <p:nvPr/>
        </p:nvCxnSpPr>
        <p:spPr>
          <a:xfrm flipH="1">
            <a:off x="1744347" y="3706760"/>
            <a:ext cx="0" cy="2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1292127" y="3945836"/>
            <a:ext cx="947224" cy="291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CBS</a:t>
            </a:r>
          </a:p>
          <a:p>
            <a:pPr algn="ctr"/>
            <a:r>
              <a:rPr lang="en-US" altLang="zh-CN" sz="900" dirty="0" smtClean="0"/>
              <a:t>512,256,128,1</a:t>
            </a:r>
            <a:endParaRPr lang="zh-CN" altLang="en-US" sz="900" dirty="0"/>
          </a:p>
        </p:txBody>
      </p:sp>
      <p:sp>
        <p:nvSpPr>
          <p:cNvPr id="154" name="文本框 153"/>
          <p:cNvSpPr txBox="1"/>
          <p:nvPr/>
        </p:nvSpPr>
        <p:spPr>
          <a:xfrm>
            <a:off x="921593" y="3882287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32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1281003" y="4505637"/>
            <a:ext cx="947224" cy="2913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CBFuse</a:t>
            </a:r>
            <a:endParaRPr lang="en-US" altLang="zh-CN" sz="900" dirty="0" smtClean="0"/>
          </a:p>
          <a:p>
            <a:pPr algn="ctr"/>
            <a:r>
              <a:rPr lang="en-US" altLang="zh-CN" sz="900" dirty="0" smtClean="0"/>
              <a:t>1,1</a:t>
            </a:r>
            <a:endParaRPr lang="zh-CN" altLang="en-US" sz="900" dirty="0"/>
          </a:p>
        </p:txBody>
      </p:sp>
      <p:sp>
        <p:nvSpPr>
          <p:cNvPr id="156" name="文本框 155"/>
          <p:cNvSpPr txBox="1"/>
          <p:nvPr/>
        </p:nvSpPr>
        <p:spPr>
          <a:xfrm>
            <a:off x="901055" y="4451915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33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cxnSp>
        <p:nvCxnSpPr>
          <p:cNvPr id="157" name="直接箭头连接符 156"/>
          <p:cNvCxnSpPr>
            <a:stCxn id="153" idx="2"/>
            <a:endCxn id="155" idx="0"/>
          </p:cNvCxnSpPr>
          <p:nvPr/>
        </p:nvCxnSpPr>
        <p:spPr>
          <a:xfrm flipH="1">
            <a:off x="1754615" y="4237155"/>
            <a:ext cx="0" cy="26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06" idx="1"/>
            <a:endCxn id="155" idx="3"/>
          </p:cNvCxnSpPr>
          <p:nvPr/>
        </p:nvCxnSpPr>
        <p:spPr>
          <a:xfrm flipH="1">
            <a:off x="2228227" y="3850049"/>
            <a:ext cx="949682" cy="80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07" idx="1"/>
            <a:endCxn id="155" idx="3"/>
          </p:cNvCxnSpPr>
          <p:nvPr/>
        </p:nvCxnSpPr>
        <p:spPr>
          <a:xfrm flipH="1" flipV="1">
            <a:off x="2228227" y="4651297"/>
            <a:ext cx="960351" cy="21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1281003" y="6133380"/>
            <a:ext cx="947224" cy="2913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CBFuse</a:t>
            </a:r>
            <a:endParaRPr lang="en-US" altLang="zh-CN" sz="900" dirty="0" smtClean="0"/>
          </a:p>
          <a:p>
            <a:pPr algn="ctr"/>
            <a:r>
              <a:rPr lang="en-US" altLang="zh-CN" sz="900" dirty="0" smtClean="0"/>
              <a:t>11</a:t>
            </a:r>
            <a:endParaRPr lang="zh-CN" altLang="en-US" sz="900" dirty="0"/>
          </a:p>
        </p:txBody>
      </p:sp>
      <p:sp>
        <p:nvSpPr>
          <p:cNvPr id="164" name="矩形 163"/>
          <p:cNvSpPr/>
          <p:nvPr/>
        </p:nvSpPr>
        <p:spPr>
          <a:xfrm>
            <a:off x="1286195" y="5047324"/>
            <a:ext cx="947224" cy="2913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ELAN</a:t>
            </a:r>
          </a:p>
          <a:p>
            <a:pPr algn="ctr"/>
            <a:r>
              <a:rPr lang="en-US" altLang="zh-CN" sz="900" dirty="0" smtClean="0"/>
              <a:t>512,512,256,1</a:t>
            </a:r>
            <a:endParaRPr lang="zh-CN" altLang="en-US" sz="900" dirty="0"/>
          </a:p>
        </p:txBody>
      </p:sp>
      <p:cxnSp>
        <p:nvCxnSpPr>
          <p:cNvPr id="165" name="直接箭头连接符 164"/>
          <p:cNvCxnSpPr>
            <a:stCxn id="155" idx="2"/>
          </p:cNvCxnSpPr>
          <p:nvPr/>
        </p:nvCxnSpPr>
        <p:spPr>
          <a:xfrm>
            <a:off x="1754615" y="4796956"/>
            <a:ext cx="1335" cy="25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855049" y="5006562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34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1281003" y="5600105"/>
            <a:ext cx="947224" cy="291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CBS</a:t>
            </a:r>
          </a:p>
          <a:p>
            <a:pPr algn="ctr"/>
            <a:r>
              <a:rPr lang="en-US" altLang="zh-CN" sz="900" dirty="0" smtClean="0"/>
              <a:t>512,3,2</a:t>
            </a:r>
            <a:endParaRPr lang="zh-CN" altLang="en-US" sz="900" dirty="0"/>
          </a:p>
        </p:txBody>
      </p:sp>
      <p:sp>
        <p:nvSpPr>
          <p:cNvPr id="168" name="文本框 167"/>
          <p:cNvSpPr txBox="1"/>
          <p:nvPr/>
        </p:nvSpPr>
        <p:spPr>
          <a:xfrm>
            <a:off x="855049" y="5552415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35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cxnSp>
        <p:nvCxnSpPr>
          <p:cNvPr id="169" name="直接箭头连接符 168"/>
          <p:cNvCxnSpPr>
            <a:stCxn id="164" idx="2"/>
            <a:endCxn id="167" idx="0"/>
          </p:cNvCxnSpPr>
          <p:nvPr/>
        </p:nvCxnSpPr>
        <p:spPr>
          <a:xfrm flipH="1">
            <a:off x="1754615" y="5338643"/>
            <a:ext cx="0" cy="26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文本框 170"/>
          <p:cNvSpPr txBox="1"/>
          <p:nvPr/>
        </p:nvSpPr>
        <p:spPr>
          <a:xfrm>
            <a:off x="866454" y="6082810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36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cxnSp>
        <p:nvCxnSpPr>
          <p:cNvPr id="172" name="直接箭头连接符 171"/>
          <p:cNvCxnSpPr/>
          <p:nvPr/>
        </p:nvCxnSpPr>
        <p:spPr>
          <a:xfrm flipH="1">
            <a:off x="1734419" y="5896407"/>
            <a:ext cx="0" cy="24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endCxn id="163" idx="3"/>
          </p:cNvCxnSpPr>
          <p:nvPr/>
        </p:nvCxnSpPr>
        <p:spPr>
          <a:xfrm flipH="1">
            <a:off x="2228227" y="4884558"/>
            <a:ext cx="949683" cy="13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1281003" y="6671896"/>
            <a:ext cx="947224" cy="2913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ELAN</a:t>
            </a:r>
          </a:p>
          <a:p>
            <a:pPr algn="ctr"/>
            <a:r>
              <a:rPr lang="en-US" altLang="zh-CN" sz="900" dirty="0" smtClean="0"/>
              <a:t>512,512,256,1</a:t>
            </a:r>
            <a:endParaRPr lang="zh-CN" altLang="en-US" sz="900" dirty="0"/>
          </a:p>
        </p:txBody>
      </p:sp>
      <p:cxnSp>
        <p:nvCxnSpPr>
          <p:cNvPr id="177" name="直接箭头连接符 176"/>
          <p:cNvCxnSpPr/>
          <p:nvPr/>
        </p:nvCxnSpPr>
        <p:spPr>
          <a:xfrm flipH="1">
            <a:off x="1745277" y="6408931"/>
            <a:ext cx="0" cy="24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文本框 177"/>
          <p:cNvSpPr txBox="1"/>
          <p:nvPr/>
        </p:nvSpPr>
        <p:spPr>
          <a:xfrm>
            <a:off x="861087" y="6644455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7030A0"/>
                </a:solidFill>
              </a:rPr>
              <a:t># 37</a:t>
            </a:r>
            <a:endParaRPr lang="zh-CN" altLang="en-US" sz="1000" b="1" dirty="0">
              <a:solidFill>
                <a:srgbClr val="7030A0"/>
              </a:solidFill>
            </a:endParaRPr>
          </a:p>
        </p:txBody>
      </p:sp>
      <p:cxnSp>
        <p:nvCxnSpPr>
          <p:cNvPr id="3" name="肘形连接符 2"/>
          <p:cNvCxnSpPr>
            <a:stCxn id="4" idx="1"/>
            <a:endCxn id="108" idx="0"/>
          </p:cNvCxnSpPr>
          <p:nvPr/>
        </p:nvCxnSpPr>
        <p:spPr>
          <a:xfrm rot="10800000" flipV="1">
            <a:off x="1749603" y="265137"/>
            <a:ext cx="2746199" cy="4293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rot="5400000" flipH="1">
            <a:off x="973682" y="5042718"/>
            <a:ext cx="0" cy="3600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 rot="5400000" flipH="1">
            <a:off x="973682" y="6678000"/>
            <a:ext cx="0" cy="3600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2769152" y="2484487"/>
            <a:ext cx="1496033" cy="2768296"/>
          </a:xfrm>
          <a:prstGeom prst="rect">
            <a:avLst/>
          </a:prstGeom>
          <a:noFill/>
          <a:ln w="19050">
            <a:solidFill>
              <a:srgbClr val="DD43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3031313" y="5168439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DD43B5"/>
                </a:solidFill>
              </a:rPr>
              <a:t>Multi-level auxiliary information</a:t>
            </a:r>
            <a:endParaRPr lang="zh-CN" altLang="en-US" dirty="0">
              <a:solidFill>
                <a:srgbClr val="DD43B5"/>
              </a:solidFill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1091395" y="463071"/>
            <a:ext cx="1312415" cy="6649906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349823" y="6533644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Auxiliary Reversible Branch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8486711" y="2122528"/>
            <a:ext cx="402727" cy="380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22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8486710" y="3755558"/>
            <a:ext cx="402727" cy="380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19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8486709" y="5124475"/>
            <a:ext cx="402727" cy="380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16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339578" y="3375002"/>
            <a:ext cx="402727" cy="380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31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336665" y="5032440"/>
            <a:ext cx="402727" cy="380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34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327294" y="6689878"/>
            <a:ext cx="402727" cy="380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37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5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159</Words>
  <Application>Microsoft Office PowerPoint</Application>
  <PresentationFormat>宽屏</PresentationFormat>
  <Paragraphs>114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15</cp:revision>
  <dcterms:created xsi:type="dcterms:W3CDTF">2024-02-27T07:22:43Z</dcterms:created>
  <dcterms:modified xsi:type="dcterms:W3CDTF">2024-02-28T08:33:10Z</dcterms:modified>
</cp:coreProperties>
</file>