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F8D4-0257-4CD4-94BE-ACAE66A1BB95}" type="datetimeFigureOut">
              <a:rPr lang="es-ES" smtClean="0"/>
              <a:t>29/03/2017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6630-58EF-45A5-97F7-9DC3CDC893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47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F8D4-0257-4CD4-94BE-ACAE66A1BB95}" type="datetimeFigureOut">
              <a:rPr lang="es-ES" smtClean="0"/>
              <a:t>29/03/2017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6630-58EF-45A5-97F7-9DC3CDC893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2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F8D4-0257-4CD4-94BE-ACAE66A1BB95}" type="datetimeFigureOut">
              <a:rPr lang="es-ES" smtClean="0"/>
              <a:t>29/03/2017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6630-58EF-45A5-97F7-9DC3CDC893CD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637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F8D4-0257-4CD4-94BE-ACAE66A1BB95}" type="datetimeFigureOut">
              <a:rPr lang="es-ES" smtClean="0"/>
              <a:t>29/03/2017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6630-58EF-45A5-97F7-9DC3CDC893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8271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F8D4-0257-4CD4-94BE-ACAE66A1BB95}" type="datetimeFigureOut">
              <a:rPr lang="es-ES" smtClean="0"/>
              <a:t>29/03/2017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6630-58EF-45A5-97F7-9DC3CDC893CD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5797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F8D4-0257-4CD4-94BE-ACAE66A1BB95}" type="datetimeFigureOut">
              <a:rPr lang="es-ES" smtClean="0"/>
              <a:t>29/03/2017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6630-58EF-45A5-97F7-9DC3CDC893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737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F8D4-0257-4CD4-94BE-ACAE66A1BB95}" type="datetimeFigureOut">
              <a:rPr lang="es-ES" smtClean="0"/>
              <a:t>29/03/2017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6630-58EF-45A5-97F7-9DC3CDC893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3781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F8D4-0257-4CD4-94BE-ACAE66A1BB95}" type="datetimeFigureOut">
              <a:rPr lang="es-ES" smtClean="0"/>
              <a:t>29/03/2017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6630-58EF-45A5-97F7-9DC3CDC893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48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F8D4-0257-4CD4-94BE-ACAE66A1BB95}" type="datetimeFigureOut">
              <a:rPr lang="es-ES" smtClean="0"/>
              <a:t>29/03/2017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6630-58EF-45A5-97F7-9DC3CDC893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975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F8D4-0257-4CD4-94BE-ACAE66A1BB95}" type="datetimeFigureOut">
              <a:rPr lang="es-ES" smtClean="0"/>
              <a:t>29/03/2017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6630-58EF-45A5-97F7-9DC3CDC893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104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F8D4-0257-4CD4-94BE-ACAE66A1BB95}" type="datetimeFigureOut">
              <a:rPr lang="es-ES" smtClean="0"/>
              <a:t>29/03/2017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6630-58EF-45A5-97F7-9DC3CDC893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885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F8D4-0257-4CD4-94BE-ACAE66A1BB95}" type="datetimeFigureOut">
              <a:rPr lang="es-ES" smtClean="0"/>
              <a:t>29/03/2017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6630-58EF-45A5-97F7-9DC3CDC893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723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F8D4-0257-4CD4-94BE-ACAE66A1BB95}" type="datetimeFigureOut">
              <a:rPr lang="es-ES" smtClean="0"/>
              <a:t>29/03/2017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6630-58EF-45A5-97F7-9DC3CDC893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643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F8D4-0257-4CD4-94BE-ACAE66A1BB95}" type="datetimeFigureOut">
              <a:rPr lang="es-ES" smtClean="0"/>
              <a:t>29/03/2017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6630-58EF-45A5-97F7-9DC3CDC893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129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F8D4-0257-4CD4-94BE-ACAE66A1BB95}" type="datetimeFigureOut">
              <a:rPr lang="es-ES" smtClean="0"/>
              <a:t>29/03/2017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6630-58EF-45A5-97F7-9DC3CDC893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29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F8D4-0257-4CD4-94BE-ACAE66A1BB95}" type="datetimeFigureOut">
              <a:rPr lang="es-ES" smtClean="0"/>
              <a:t>29/03/2017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6630-58EF-45A5-97F7-9DC3CDC893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747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1F8D4-0257-4CD4-94BE-ACAE66A1BB95}" type="datetimeFigureOut">
              <a:rPr lang="es-ES" smtClean="0"/>
              <a:t>29/03/2017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FA6630-58EF-45A5-97F7-9DC3CDC893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85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Presentación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Codepen.io</a:t>
            </a:r>
          </a:p>
          <a:p>
            <a:r>
              <a:rPr lang="es-ES" dirty="0" smtClean="0"/>
              <a:t>Jose Enrique Vázquez Cantero</a:t>
            </a:r>
          </a:p>
          <a:p>
            <a:r>
              <a:rPr lang="es-ES" dirty="0" smtClean="0"/>
              <a:t>CUSTOM RADIO BUTTONS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204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DOM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El árbol es muy sencillo.</a:t>
            </a:r>
          </a:p>
          <a:p>
            <a:r>
              <a:rPr lang="es-ES" dirty="0" smtClean="0"/>
              <a:t>Consta de un div, dentro de un div, dentro de otro div.</a:t>
            </a:r>
          </a:p>
          <a:p>
            <a:pPr marL="0" indent="0" algn="ctr">
              <a:buNone/>
            </a:pPr>
            <a:r>
              <a:rPr lang="es-ES" dirty="0" smtClean="0"/>
              <a:t>HTML</a:t>
            </a:r>
          </a:p>
          <a:p>
            <a:pPr marL="0" indent="0" algn="ctr">
              <a:buNone/>
            </a:pPr>
            <a:r>
              <a:rPr lang="es-ES" dirty="0"/>
              <a:t>v</a:t>
            </a: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 BODY</a:t>
            </a:r>
          </a:p>
          <a:p>
            <a:pPr marL="0" indent="0" algn="ctr">
              <a:buNone/>
            </a:pPr>
            <a:r>
              <a:rPr lang="es-ES" dirty="0"/>
              <a:t>v</a:t>
            </a: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DIV</a:t>
            </a:r>
          </a:p>
          <a:p>
            <a:pPr marL="0" indent="0" algn="ctr">
              <a:buNone/>
            </a:pPr>
            <a:r>
              <a:rPr lang="es-ES" dirty="0"/>
              <a:t>v</a:t>
            </a: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DIV</a:t>
            </a:r>
          </a:p>
          <a:p>
            <a:pPr marL="0" indent="0" algn="ctr">
              <a:buNone/>
            </a:pPr>
            <a:r>
              <a:rPr lang="es-ES" dirty="0"/>
              <a:t>v</a:t>
            </a: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DIV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313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Especial </a:t>
            </a:r>
            <a:r>
              <a:rPr lang="es-ES" dirty="0" err="1" smtClean="0"/>
              <a:t>Hover</a:t>
            </a:r>
            <a:r>
              <a:rPr lang="es-ES" dirty="0" smtClean="0"/>
              <a:t> Me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323" y="2300774"/>
            <a:ext cx="4048690" cy="1514686"/>
          </a:xfrm>
        </p:spPr>
      </p:pic>
      <p:pic>
        <p:nvPicPr>
          <p:cNvPr id="5" name="Marcador de conteni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323" y="4197366"/>
            <a:ext cx="4048690" cy="149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HTML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29" y="1505396"/>
            <a:ext cx="6487477" cy="5163503"/>
          </a:xfrm>
        </p:spPr>
      </p:pic>
    </p:spTree>
    <p:extLst>
      <p:ext uri="{BB962C8B-B14F-4D97-AF65-F5344CB8AC3E}">
        <p14:creationId xmlns:p14="http://schemas.microsoft.com/office/powerpoint/2010/main" val="214907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CSS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09" y="1426493"/>
            <a:ext cx="5662117" cy="5139461"/>
          </a:xfrm>
        </p:spPr>
      </p:pic>
    </p:spTree>
    <p:extLst>
      <p:ext uri="{BB962C8B-B14F-4D97-AF65-F5344CB8AC3E}">
        <p14:creationId xmlns:p14="http://schemas.microsoft.com/office/powerpoint/2010/main" val="93405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css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31" y="1600057"/>
            <a:ext cx="6658610" cy="4530287"/>
          </a:xfrm>
        </p:spPr>
      </p:pic>
    </p:spTree>
    <p:extLst>
      <p:ext uri="{BB962C8B-B14F-4D97-AF65-F5344CB8AC3E}">
        <p14:creationId xmlns:p14="http://schemas.microsoft.com/office/powerpoint/2010/main" val="1847854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css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16" y="1270000"/>
            <a:ext cx="5945503" cy="5086852"/>
          </a:xfrm>
        </p:spPr>
      </p:pic>
    </p:spTree>
    <p:extLst>
      <p:ext uri="{BB962C8B-B14F-4D97-AF65-F5344CB8AC3E}">
        <p14:creationId xmlns:p14="http://schemas.microsoft.com/office/powerpoint/2010/main" val="300311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css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10" y="1930399"/>
            <a:ext cx="4476507" cy="4599189"/>
          </a:xfrm>
        </p:spPr>
      </p:pic>
      <p:pic>
        <p:nvPicPr>
          <p:cNvPr id="7" name="Marcador de contenido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480" y="1930399"/>
            <a:ext cx="4665053" cy="459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751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49</Words>
  <Application>Microsoft Office PowerPoint</Application>
  <PresentationFormat>Panorámica</PresentationFormat>
  <Paragraphs>22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Presentación </vt:lpstr>
      <vt:lpstr>DOM</vt:lpstr>
      <vt:lpstr>Especial Hover Me</vt:lpstr>
      <vt:lpstr>HTML</vt:lpstr>
      <vt:lpstr>CSS</vt:lpstr>
      <vt:lpstr>css</vt:lpstr>
      <vt:lpstr>css</vt:lpstr>
      <vt:lpstr>css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</dc:title>
  <dc:creator>jose enrique</dc:creator>
  <cp:lastModifiedBy>jose enrique</cp:lastModifiedBy>
  <cp:revision>5</cp:revision>
  <dcterms:created xsi:type="dcterms:W3CDTF">2017-03-29T06:47:46Z</dcterms:created>
  <dcterms:modified xsi:type="dcterms:W3CDTF">2017-03-29T08:12:16Z</dcterms:modified>
</cp:coreProperties>
</file>