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8BAAD-3553-4C4C-B552-BCA79472B5F0}" type="datetimeFigureOut">
              <a:rPr lang="pt-PT" smtClean="0"/>
              <a:t>09/01/2023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9A902-4365-4F68-BCBE-AB56E1D4A4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49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9A902-4365-4F68-BCBE-AB56E1D4A49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52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322A8B-1851-4096-AF9C-9C071E7596F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40E159-8233-46D0-8096-264A064246C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A681DD-41D6-4C85-B491-8551DE0257B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DD33AA-9FD4-47F6-A21B-5FCA25AD3B4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47358B-C131-40BC-9DCF-593904CB5A7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01D36C-B304-48AF-9DEA-8D816D3C8EB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FC6807-F4D8-4F7E-9AB0-C2D49838458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D8940E-E338-44C8-B7DE-4051B1C7760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29ABB3-90FE-4C74-84A9-9E0E7A74703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3029EC-716F-4B90-84DF-7AE1866784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066E60-C60C-4944-A0B2-B97BEAFB643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5C2EEE-CCDF-40E7-9CDC-C8B97C0CFE7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8E0C5A-74F3-4E41-AC33-D2028CDBC9E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EFCA7-1897-41B5-9ABE-F65CD63304B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3C3E89A-BEFB-49C5-9E83-0F027F69DFA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32C840-9BD2-4012-93E5-CC45D0EC0BA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871759-F611-428B-B70B-A9CEBAF1896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9BAA44-B91E-4B0C-9A49-87054F20886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6F65C0-C93C-4387-8362-584D9D0A16A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132585-A2F6-41E4-AD93-60DC1551A8E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E928CD-58AE-4E43-8DF7-FEC8EAD3A88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0FEEB3-3C98-4F20-8D63-2542E604B1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14A518-F0D4-4DE9-9419-AFD0B27EC3E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D6CC8C-5DDD-494F-BD93-DD5082A5374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6000" b="0" strike="noStrike" spc="-1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lang="pt-PT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pt-PT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5117C8-6F18-4321-A807-1C316351CA9A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800" b="0" strike="noStrike" spc="-1">
                <a:solidFill>
                  <a:srgbClr val="000000"/>
                </a:solidFill>
                <a:latin typeface="Calibri"/>
              </a:rPr>
              <a:t>Editar os estilos de texto do Modelo Global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pt-PT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7837EC-09A0-44FC-9874-2D67B88018B5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PT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07560" y="1049040"/>
            <a:ext cx="10376280" cy="2608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96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AED  </a:t>
            </a:r>
            <a:br>
              <a:rPr sz="9600" dirty="0"/>
            </a:br>
            <a:r>
              <a:rPr lang="pt-PT" sz="96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Trabalho Prático 2</a:t>
            </a:r>
            <a:endParaRPr lang="pt-PT" sz="9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51960" y="6189480"/>
            <a:ext cx="11396160" cy="133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Trabalho por: João Belchior, José Veiga, Mário Silva</a:t>
            </a:r>
            <a:endParaRPr lang="pt-PT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:p15="http://schemas.microsoft.com/office/powerpoint/2012/main"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28095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000000"/>
                </a:solidFill>
                <a:latin typeface="Yu Gothic"/>
                <a:ea typeface="Yu Gothic"/>
              </a:rPr>
              <a:t>Problema</a:t>
            </a:r>
            <a:r>
              <a:rPr lang="pt-PT" sz="4400" b="0" strike="noStrike" spc="-1">
                <a:solidFill>
                  <a:srgbClr val="000000"/>
                </a:solidFill>
                <a:latin typeface="Calibri Light"/>
                <a:ea typeface="Yu Gothic"/>
              </a:rPr>
              <a:t> 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921787"/>
            <a:ext cx="10752840" cy="434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			</a:t>
            </a:r>
            <a:r>
              <a:rPr lang="pt-PT" sz="2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Foi-nos dado um conjunto de 3 ficheiros com dados de voos, um com todos os aeroportos, outro com todas as o companhias aéreas, e outro com todos os voos.</a:t>
            </a: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			É-nos proposto o desenvolvimento um programa capaz de extrair informação desses ficheiros através da criação de estruturas de dados, com especial destaque a grafos e 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hash</a:t>
            </a:r>
            <a:r>
              <a:rPr lang="pt-PT" sz="2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tables</a:t>
            </a:r>
            <a:r>
              <a:rPr lang="pt-PT" sz="2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. O principal objetivo é, dados dois locais, indicar a “melhor” maneira de voar de um para o outro (menor número de voos), podendo esses locais ser coordenadas, aeroportos, cidades ou países. Também podemos querer filtrar o tipo de voos que queremos, excluindo ou incluindo uma ou várias companhias aéreas. </a:t>
            </a:r>
            <a:r>
              <a:rPr lang="pt-PT" sz="2200" spc="-1" dirty="0">
                <a:solidFill>
                  <a:srgbClr val="000000"/>
                </a:solidFill>
                <a:latin typeface="Yu Gothic"/>
                <a:ea typeface="Yu Gothic"/>
              </a:rPr>
              <a:t>Também podemos fazer uma listagem de todo o tipo de objetos e parâmetros a eles associados</a:t>
            </a:r>
            <a:endParaRPr lang="pt-PT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PT" sz="2200" spc="-1" dirty="0">
              <a:solidFill>
                <a:srgbClr val="000000"/>
              </a:solidFill>
              <a:latin typeface="Yu Gothic"/>
              <a:ea typeface="Yu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P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000000"/>
                </a:solidFill>
                <a:latin typeface="Yu Gothic"/>
                <a:ea typeface="Yu Gothic"/>
              </a:rPr>
              <a:t>Solução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498320"/>
            <a:ext cx="10515240" cy="27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1400" b="0" strike="noStrike" spc="-1">
                <a:solidFill>
                  <a:srgbClr val="000000"/>
                </a:solidFill>
                <a:latin typeface="Yu Gothic"/>
                <a:ea typeface="Yu Gothic"/>
              </a:rPr>
              <a:t>Para a criação do tipo de algoritmo desejado foi feita a criação de várias classes como: </a:t>
            </a:r>
            <a:endParaRPr lang="pt-PT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aixaDeTexto 15"/>
          <p:cNvSpPr/>
          <p:nvPr/>
        </p:nvSpPr>
        <p:spPr>
          <a:xfrm>
            <a:off x="675503" y="4807656"/>
            <a:ext cx="1559059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“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FlightManage.h</a:t>
            </a: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”:</a:t>
            </a:r>
            <a:endParaRPr lang="pt-PT" sz="1200" b="0" strike="noStrike" spc="-1" dirty="0">
              <a:latin typeface="Arial"/>
            </a:endParaRPr>
          </a:p>
        </p:txBody>
      </p:sp>
      <p:sp>
        <p:nvSpPr>
          <p:cNvPr id="92" name="CaixaDeTexto 16"/>
          <p:cNvSpPr/>
          <p:nvPr/>
        </p:nvSpPr>
        <p:spPr>
          <a:xfrm>
            <a:off x="859002" y="5791198"/>
            <a:ext cx="137556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-“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Calc.h</a:t>
            </a: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”:</a:t>
            </a:r>
            <a:endParaRPr lang="pt-PT" sz="1200" b="0" strike="noStrike" spc="-1" dirty="0">
              <a:latin typeface="Arial"/>
            </a:endParaRPr>
          </a:p>
        </p:txBody>
      </p:sp>
      <p:sp>
        <p:nvSpPr>
          <p:cNvPr id="93" name="CaixaDeTexto 17"/>
          <p:cNvSpPr/>
          <p:nvPr/>
        </p:nvSpPr>
        <p:spPr>
          <a:xfrm>
            <a:off x="767253" y="2652545"/>
            <a:ext cx="137556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-“</a:t>
            </a:r>
            <a:r>
              <a:rPr lang="pt-PT" sz="1200" spc="-1" dirty="0" err="1">
                <a:solidFill>
                  <a:srgbClr val="000000"/>
                </a:solidFill>
                <a:latin typeface="Yu Gothic"/>
                <a:ea typeface="Yu Gothic"/>
              </a:rPr>
              <a:t>Airline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.h</a:t>
            </a: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”:</a:t>
            </a:r>
            <a:endParaRPr lang="pt-PT" sz="1200" b="0" strike="noStrike" spc="-1" dirty="0">
              <a:latin typeface="Arial"/>
            </a:endParaRPr>
          </a:p>
        </p:txBody>
      </p:sp>
      <p:sp>
        <p:nvSpPr>
          <p:cNvPr id="94" name="CaixaDeTexto 33"/>
          <p:cNvSpPr/>
          <p:nvPr/>
        </p:nvSpPr>
        <p:spPr>
          <a:xfrm>
            <a:off x="5442956" y="2652545"/>
            <a:ext cx="1305487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-“</a:t>
            </a:r>
            <a:r>
              <a:rPr lang="pt-PT" sz="1200" spc="-1" dirty="0" err="1">
                <a:solidFill>
                  <a:srgbClr val="000000"/>
                </a:solidFill>
                <a:latin typeface="Yu Gothic"/>
                <a:ea typeface="Yu Gothic"/>
              </a:rPr>
              <a:t>Airport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.h</a:t>
            </a: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”:</a:t>
            </a:r>
            <a:endParaRPr lang="pt-PT" sz="1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54010-C693-AE6D-F034-A28D19D3C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/>
          <a:stretch/>
        </p:blipFill>
        <p:spPr bwMode="auto">
          <a:xfrm>
            <a:off x="6748443" y="1951777"/>
            <a:ext cx="2403891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809DB41-916E-1873-F17B-6246417EF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6312" y="2106363"/>
            <a:ext cx="24288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1115F1-40C0-C322-0888-871518CA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25" y="5743234"/>
            <a:ext cx="7219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E9EDD55-B975-DFD9-540E-9603FD3D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25" y="4407606"/>
            <a:ext cx="53911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000000"/>
                </a:solidFill>
                <a:latin typeface="Yu Gothic"/>
                <a:ea typeface="Yu Gothic"/>
              </a:rPr>
              <a:t>Solução (cont.)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181480" y="889380"/>
            <a:ext cx="10515240" cy="27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14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Outras classes usadas para o programa são:</a:t>
            </a:r>
            <a:endParaRPr lang="pt-PT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aixaDeTexto 15"/>
          <p:cNvSpPr/>
          <p:nvPr/>
        </p:nvSpPr>
        <p:spPr>
          <a:xfrm>
            <a:off x="207994" y="3192699"/>
            <a:ext cx="200628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-”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Graph.h</a:t>
            </a: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”:</a:t>
            </a:r>
            <a:endParaRPr lang="pt-PT" sz="1200" b="0" strike="noStrike" spc="-1" dirty="0">
              <a:latin typeface="Arial"/>
            </a:endParaRPr>
          </a:p>
        </p:txBody>
      </p:sp>
      <p:sp>
        <p:nvSpPr>
          <p:cNvPr id="110" name="CaixaDeTexto 20"/>
          <p:cNvSpPr/>
          <p:nvPr/>
        </p:nvSpPr>
        <p:spPr>
          <a:xfrm>
            <a:off x="8603567" y="2305369"/>
            <a:ext cx="2006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-”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Menu.h</a:t>
            </a: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”:</a:t>
            </a:r>
            <a:endParaRPr lang="pt-PT" sz="12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9EEA35-A7B2-3107-D25A-DB184296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32" y="1690200"/>
            <a:ext cx="4556697" cy="40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83E285-D70F-F3AF-6946-9AEF96E0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19" y="2833103"/>
            <a:ext cx="246697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000000"/>
                </a:solidFill>
                <a:latin typeface="Yu Gothic"/>
                <a:ea typeface="Yu Gothic"/>
              </a:rPr>
              <a:t>Diagrama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06ACD4D-0B97-5210-B070-0FE025842C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568" y="365040"/>
            <a:ext cx="7290317" cy="6195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380" y="250020"/>
            <a:ext cx="4691563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Funcionalidades</a:t>
            </a:r>
            <a:endParaRPr lang="pt-PT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aixaDeTexto 5"/>
          <p:cNvSpPr/>
          <p:nvPr/>
        </p:nvSpPr>
        <p:spPr>
          <a:xfrm>
            <a:off x="5339280" y="686196"/>
            <a:ext cx="1834409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>
                <a:latin typeface="Arial"/>
              </a:rPr>
              <a:t>DFS e BFS – Para  obter a “melhor” maneira de voar de “a” para “b” </a:t>
            </a:r>
          </a:p>
        </p:txBody>
      </p:sp>
      <p:sp>
        <p:nvSpPr>
          <p:cNvPr id="115" name="CaixaDeTexto 6"/>
          <p:cNvSpPr/>
          <p:nvPr/>
        </p:nvSpPr>
        <p:spPr>
          <a:xfrm>
            <a:off x="2428560" y="2219040"/>
            <a:ext cx="243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>
              <a:latin typeface="Arial"/>
            </a:endParaRPr>
          </a:p>
        </p:txBody>
      </p:sp>
      <p:sp>
        <p:nvSpPr>
          <p:cNvPr id="118" name="CaixaDeTexto 15"/>
          <p:cNvSpPr/>
          <p:nvPr/>
        </p:nvSpPr>
        <p:spPr>
          <a:xfrm>
            <a:off x="2428560" y="3778920"/>
            <a:ext cx="243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>
              <a:latin typeface="Arial"/>
            </a:endParaRPr>
          </a:p>
        </p:txBody>
      </p:sp>
      <p:sp>
        <p:nvSpPr>
          <p:cNvPr id="120" name="CaixaDeTexto 19"/>
          <p:cNvSpPr/>
          <p:nvPr/>
        </p:nvSpPr>
        <p:spPr>
          <a:xfrm>
            <a:off x="2428560" y="5523480"/>
            <a:ext cx="243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>
              <a:latin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719032C-B3E6-CF69-871B-9911D36D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042" y="1990676"/>
            <a:ext cx="3661745" cy="28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5B26336-0F6D-3B59-FFB4-E46ECD14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0" y="1575180"/>
            <a:ext cx="5761482" cy="25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7">
            <a:extLst>
              <a:ext uri="{FF2B5EF4-FFF2-40B4-BE49-F238E27FC236}">
                <a16:creationId xmlns:a16="http://schemas.microsoft.com/office/drawing/2014/main" id="{F1F9CA68-349B-0D53-7807-A7A65EB19F76}"/>
              </a:ext>
            </a:extLst>
          </p:cNvPr>
          <p:cNvSpPr/>
          <p:nvPr/>
        </p:nvSpPr>
        <p:spPr>
          <a:xfrm>
            <a:off x="7104337" y="964887"/>
            <a:ext cx="243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97B5B-561E-C91F-7211-9658C2568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0" y="4362237"/>
            <a:ext cx="7014644" cy="22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299726"/>
            <a:ext cx="6683949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Funcionalidades(</a:t>
            </a:r>
            <a:r>
              <a:rPr lang="pt-PT" sz="4400" b="0" strike="noStrike" spc="-1" dirty="0" err="1">
                <a:solidFill>
                  <a:srgbClr val="000000"/>
                </a:solidFill>
                <a:latin typeface="Yu Gothic"/>
                <a:ea typeface="Yu Gothic"/>
              </a:rPr>
              <a:t>cont</a:t>
            </a:r>
            <a:r>
              <a:rPr lang="pt-PT" sz="44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.)</a:t>
            </a:r>
            <a:endParaRPr lang="pt-PT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aixaDeTexto 7"/>
          <p:cNvSpPr/>
          <p:nvPr/>
        </p:nvSpPr>
        <p:spPr>
          <a:xfrm>
            <a:off x="3547080" y="1939680"/>
            <a:ext cx="243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>
              <a:latin typeface="Arial"/>
            </a:endParaRPr>
          </a:p>
        </p:txBody>
      </p:sp>
      <p:sp>
        <p:nvSpPr>
          <p:cNvPr id="126" name="CaixaDeTexto 8"/>
          <p:cNvSpPr/>
          <p:nvPr/>
        </p:nvSpPr>
        <p:spPr>
          <a:xfrm>
            <a:off x="10238400" y="1939680"/>
            <a:ext cx="243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E21B1B-D3B5-F8D9-25C1-79F57B98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385" y="1483755"/>
            <a:ext cx="4242390" cy="50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7">
            <a:extLst>
              <a:ext uri="{FF2B5EF4-FFF2-40B4-BE49-F238E27FC236}">
                <a16:creationId xmlns:a16="http://schemas.microsoft.com/office/drawing/2014/main" id="{BF04C895-8BAD-FC7D-38D0-8387113319BA}"/>
              </a:ext>
            </a:extLst>
          </p:cNvPr>
          <p:cNvSpPr/>
          <p:nvPr/>
        </p:nvSpPr>
        <p:spPr>
          <a:xfrm>
            <a:off x="1180818" y="3292918"/>
            <a:ext cx="243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 dirty="0">
              <a:latin typeface="Arial"/>
            </a:endParaRP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B97956D1-2C91-3040-697C-7B82C09CFF22}"/>
              </a:ext>
            </a:extLst>
          </p:cNvPr>
          <p:cNvSpPr/>
          <p:nvPr/>
        </p:nvSpPr>
        <p:spPr>
          <a:xfrm>
            <a:off x="43228" y="3198892"/>
            <a:ext cx="125909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 err="1">
                <a:latin typeface="Arial"/>
              </a:rPr>
              <a:t>Connected</a:t>
            </a:r>
            <a:r>
              <a:rPr lang="pt-PT" sz="1200" b="0" strike="noStrike" spc="-1" dirty="0"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  <a:buNone/>
            </a:pPr>
            <a:r>
              <a:rPr lang="pt-PT" sz="1200" spc="-1" dirty="0" err="1">
                <a:latin typeface="Arial"/>
              </a:rPr>
              <a:t>Components</a:t>
            </a:r>
            <a:endParaRPr lang="pt-PT" sz="12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33C527-F7BC-B541-C128-03A1BB379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72" y="1761414"/>
            <a:ext cx="4791058" cy="25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7">
            <a:extLst>
              <a:ext uri="{FF2B5EF4-FFF2-40B4-BE49-F238E27FC236}">
                <a16:creationId xmlns:a16="http://schemas.microsoft.com/office/drawing/2014/main" id="{3E37A2B6-4AA3-3AEB-1F5E-95FEA3030671}"/>
              </a:ext>
            </a:extLst>
          </p:cNvPr>
          <p:cNvSpPr/>
          <p:nvPr/>
        </p:nvSpPr>
        <p:spPr>
          <a:xfrm>
            <a:off x="9464846" y="1135868"/>
            <a:ext cx="2430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 dirty="0">
              <a:latin typeface="Arial"/>
            </a:endParaRP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4F4F9436-F5F2-4B88-3B14-8882C9B09A68}"/>
              </a:ext>
            </a:extLst>
          </p:cNvPr>
          <p:cNvSpPr/>
          <p:nvPr/>
        </p:nvSpPr>
        <p:spPr>
          <a:xfrm>
            <a:off x="8448756" y="949509"/>
            <a:ext cx="125909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 err="1">
                <a:latin typeface="Arial"/>
              </a:rPr>
              <a:t>Articulation</a:t>
            </a:r>
            <a:r>
              <a:rPr lang="pt-PT" sz="1200" b="0" strike="noStrike" spc="-1" dirty="0"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  <a:buNone/>
            </a:pPr>
            <a:r>
              <a:rPr lang="pt-PT" sz="1200" spc="-1" dirty="0" err="1">
                <a:latin typeface="Arial"/>
              </a:rPr>
              <a:t>Points</a:t>
            </a:r>
            <a:endParaRPr lang="pt-PT" sz="1200" b="0" strike="noStrike" spc="-1" dirty="0">
              <a:latin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CFB058D-00EF-807A-F8A3-CC75F685B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468" y="4378141"/>
            <a:ext cx="4621666" cy="21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000000"/>
                </a:solidFill>
                <a:latin typeface="Calibri Light"/>
              </a:rPr>
              <a:t>Exemplo de Execução</a:t>
            </a:r>
            <a:endParaRPr lang="pt-P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aixaDeTexto 5"/>
          <p:cNvSpPr/>
          <p:nvPr/>
        </p:nvSpPr>
        <p:spPr>
          <a:xfrm>
            <a:off x="555984" y="2639349"/>
            <a:ext cx="1516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-Menu Principal:</a:t>
            </a:r>
            <a:endParaRPr lang="pt-PT" sz="1200" b="0" strike="noStrike" spc="-1" dirty="0">
              <a:latin typeface="Arial"/>
            </a:endParaRPr>
          </a:p>
        </p:txBody>
      </p:sp>
      <p:sp>
        <p:nvSpPr>
          <p:cNvPr id="131" name="CaixaDeTexto 6"/>
          <p:cNvSpPr/>
          <p:nvPr/>
        </p:nvSpPr>
        <p:spPr>
          <a:xfrm>
            <a:off x="2499120" y="5260680"/>
            <a:ext cx="16585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-Menu da</a:t>
            </a:r>
          </a:p>
          <a:p>
            <a:pPr algn="ctr">
              <a:lnSpc>
                <a:spcPct val="100000"/>
              </a:lnSpc>
              <a:buNone/>
            </a:pPr>
            <a:r>
              <a:rPr lang="pt-PT" sz="1200" spc="-1" dirty="0" err="1">
                <a:solidFill>
                  <a:srgbClr val="000000"/>
                </a:solidFill>
                <a:latin typeface="Yu Gothic"/>
                <a:ea typeface="Yu Gothic"/>
              </a:rPr>
              <a:t>Build</a:t>
            </a:r>
            <a:r>
              <a:rPr lang="pt-PT" sz="12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 dirty="0">
              <a:latin typeface="Arial"/>
            </a:endParaRPr>
          </a:p>
        </p:txBody>
      </p:sp>
      <p:sp>
        <p:nvSpPr>
          <p:cNvPr id="133" name="CaixaDeTexto 11"/>
          <p:cNvSpPr/>
          <p:nvPr/>
        </p:nvSpPr>
        <p:spPr>
          <a:xfrm>
            <a:off x="6205377" y="2635964"/>
            <a:ext cx="151668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200" spc="-1" dirty="0">
                <a:solidFill>
                  <a:srgbClr val="000000"/>
                </a:solidFill>
                <a:latin typeface="Yu Gothic"/>
                <a:ea typeface="Yu Gothic"/>
              </a:rPr>
              <a:t>Menu de </a:t>
            </a:r>
            <a:r>
              <a:rPr lang="pt-PT" sz="1200" spc="-1" dirty="0" err="1">
                <a:solidFill>
                  <a:srgbClr val="000000"/>
                </a:solidFill>
                <a:latin typeface="Yu Gothic"/>
                <a:ea typeface="Yu Gothic"/>
              </a:rPr>
              <a:t>Routes</a:t>
            </a:r>
            <a:r>
              <a:rPr lang="pt-PT" sz="1200" spc="-1" dirty="0">
                <a:solidFill>
                  <a:srgbClr val="000000"/>
                </a:solidFill>
                <a:latin typeface="Yu Gothic"/>
                <a:ea typeface="Yu Gothic"/>
              </a:rPr>
              <a:t>:</a:t>
            </a:r>
            <a:endParaRPr lang="pt-PT" sz="1200" b="0" strike="noStrike" spc="-1" dirty="0"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AC91D4-F51F-9B64-2024-71B2DC6F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40" y="4683210"/>
            <a:ext cx="49053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411B694-AF0C-B449-46A8-367AFB6B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64" y="1798649"/>
            <a:ext cx="3652704" cy="21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8F5D80-1E6E-0A2C-0EA3-1644E3BB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67" y="1538101"/>
            <a:ext cx="3863749" cy="247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Comentários/Fim</a:t>
            </a:r>
            <a:endParaRPr lang="pt-PT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752840" cy="75492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			</a:t>
            </a:r>
            <a:r>
              <a:rPr lang="pt-PT" sz="18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Principais Dificuldades no Trabalho: Implementar os algoritmos de pesquisa DFS, criação do Menu que apesar de </a:t>
            </a:r>
            <a:r>
              <a:rPr lang="pt-PT" sz="1800" spc="-1" dirty="0">
                <a:solidFill>
                  <a:srgbClr val="000000"/>
                </a:solidFill>
                <a:latin typeface="Yu Gothic"/>
                <a:ea typeface="Yu Gothic"/>
              </a:rPr>
              <a:t>simples trabalhoso.</a:t>
            </a:r>
            <a:r>
              <a:rPr lang="pt-PT" sz="18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 </a:t>
            </a:r>
            <a:endParaRPr lang="pt-PT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Marcador de Posição de Conteúdo 2"/>
          <p:cNvSpPr/>
          <p:nvPr/>
        </p:nvSpPr>
        <p:spPr>
          <a:xfrm>
            <a:off x="719280" y="2860920"/>
            <a:ext cx="10752840" cy="115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800" b="0" strike="noStrike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pt-PT" sz="1800" b="0" strike="noStrike" spc="-1" dirty="0">
                <a:solidFill>
                  <a:srgbClr val="000000"/>
                </a:solidFill>
                <a:latin typeface="Yu Gothic"/>
                <a:ea typeface="Yu Gothic"/>
              </a:rPr>
              <a:t>Esforço Individual: Cada um passou várias horas a escrever e testar código e a pesquisar sobre algoritmos.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327</Words>
  <Application>Microsoft Office PowerPoint</Application>
  <PresentationFormat>Ecrã Panorâmico</PresentationFormat>
  <Paragraphs>41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AED   Trabalho Prático 2</vt:lpstr>
      <vt:lpstr>Problema </vt:lpstr>
      <vt:lpstr>Solução</vt:lpstr>
      <vt:lpstr>Solução (cont.)</vt:lpstr>
      <vt:lpstr>Diagrama</vt:lpstr>
      <vt:lpstr>Funcionalidades</vt:lpstr>
      <vt:lpstr>Funcionalidades(cont.)</vt:lpstr>
      <vt:lpstr>Exemplo de Execução</vt:lpstr>
      <vt:lpstr>Comentários/Fim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 – TP1</dc:title>
  <dc:subject/>
  <dc:creator>Johnny</dc:creator>
  <dc:description/>
  <cp:lastModifiedBy>João Mendes Silva Belchior</cp:lastModifiedBy>
  <cp:revision>10</cp:revision>
  <dcterms:created xsi:type="dcterms:W3CDTF">2022-11-01T17:38:42Z</dcterms:created>
  <dcterms:modified xsi:type="dcterms:W3CDTF">2023-01-08T23:19:12Z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9</vt:i4>
  </property>
</Properties>
</file>