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4"/>
    <p:restoredTop sz="94652"/>
  </p:normalViewPr>
  <p:slideViewPr>
    <p:cSldViewPr snapToGrid="0">
      <p:cViewPr>
        <p:scale>
          <a:sx n="192" d="100"/>
          <a:sy n="192" d="100"/>
        </p:scale>
        <p:origin x="-144" y="536"/>
      </p:cViewPr>
      <p:guideLst/>
    </p:cSldViewPr>
  </p:slideViewPr>
  <p:notesTextViewPr>
    <p:cViewPr>
      <p:scale>
        <a:sx n="400" d="100"/>
        <a:sy n="400" d="100"/>
      </p:scale>
      <p:origin x="0" y="-1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9039-5A77-8441-951E-F8F8B8B74098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CC3E9-012C-D748-A6DA-8698C2F045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CC3E9-012C-D748-A6DA-8698C2F045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1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5A50-924E-19F7-D466-289FFEE83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10BCEC-6DE6-49B9-3DBD-30B3A051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1E75D-9673-E3A1-4D41-FBC6398A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1583C-0076-D3C1-7092-0EB41C94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138AD-328E-1341-EEF3-432A0DFC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9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5089-1042-7AF9-1ABE-8BADE6EC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54AE6C-BFEC-0EE4-72F6-D4C12E90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0651C-0DC8-ECF3-3DC5-E2B9C17B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6BA50-19F4-DD60-6747-1F323EBE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AEF4B-77AE-8AAC-3E69-4ECCDC7B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A02360-B387-B823-DD9B-4497D18F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219B14-4DB4-CE97-9F83-675CA412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FABD2-860A-AB54-235C-28DD1453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8AEFB-A204-4EAF-47B1-2C08B72C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DB13D-6279-6E5F-8116-5867F9BF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38F84-E82A-017F-C998-6EF60ACD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0A9F3-F9A5-3D37-CB98-48721A0C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5F2A2-747B-DD2D-C4FC-30C2636B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BCD33-E3C8-0D31-9FBD-A208EBCB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AE7D1-E693-37E5-1E92-F8D53D63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06ED0-D3F2-4AAF-1354-2FD26D14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54C847-FBBD-6856-05CF-0A1FAA03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314D3-2C42-FF6A-AFED-7D0B7B4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37E928-074C-5BFD-F0DF-7F323B74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8413B3-A99D-2485-A443-6248334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EFBB9-A544-6C03-BFC1-3DC7580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31B36-0873-C3C3-5F53-3F5B21E9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3FB0DB-2AA9-16CB-C35C-4743D127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5349BD-9A20-B7C1-4AD6-E8ECFCBD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569CE8-557C-F09C-8C4E-ADEEDE97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1943A-0AD1-D1D5-B2BF-6AD633AC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8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A2C96-CE9B-024D-6A7B-0CF2C104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B461E-8806-A1A8-C89B-52C2868E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F6A743-872E-654F-5865-FB17F2618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189F88-5A2C-1309-A9CB-012D9BDF3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A4E02A-7446-547F-D8BF-FD327D306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DB84F5-8034-F3C9-A747-99169DB9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2356BD-BB54-7949-5047-F0533416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684F00-353D-0BC1-D238-0CEB18B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4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CBDA-7468-795D-03EE-7835D7E0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E7366F-E57A-5071-7A4D-650F8C54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4A71BA-DF2D-C1C1-F19B-8FD6C8BA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747D14-2D7D-00B0-E791-A79B6F07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4EE052-5899-321B-D340-F4DDB169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92FEBA-40DE-E8C6-112C-0B9D156F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83FAF1-E8C9-5602-2D05-CD1D9AF8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58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4DC49-0792-9001-5ADC-4774EE3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4A519-7D8B-FE0B-2705-1FB9416E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037334-2C32-D5EC-B7B2-88C6C37CD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15D8CE-FBCC-A2B3-6356-2074B0C1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DBE42C-4119-D324-EBC9-81062B97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F20D12-BFA6-93AF-526A-C1E28A20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66C31-40BF-817C-F7D5-DEF0535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BA60AE-B2D0-A493-B88C-F7135B230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530B1E-E038-2E4D-39D2-46095E29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1EFA33-D6CE-F28D-88EB-FCBB2D39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D87857-8692-AC29-5F91-E2CCA21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6CCC6C-948C-EC41-26B3-B2D8C08A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5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DC279-D14B-91D2-13A5-9D0208D4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4C7C8B-07CA-1E9B-67FA-3A2FF4F6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110193-3D7D-651A-5FAE-41CDA1DE3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BBB28-D5B7-0C49-9CDF-EB7E84CE56DD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4346E9-52E7-6C7C-5676-9DE93D64F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8B39E-D8A1-AE5F-7DFC-40EDCE7B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C09B-828F-F247-BEBE-5A8D04B3AC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13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右矢印 100">
            <a:extLst>
              <a:ext uri="{FF2B5EF4-FFF2-40B4-BE49-F238E27FC236}">
                <a16:creationId xmlns:a16="http://schemas.microsoft.com/office/drawing/2014/main" id="{67F6DBEA-D6DE-8686-C6DA-D80037F7A05C}"/>
              </a:ext>
            </a:extLst>
          </p:cNvPr>
          <p:cNvSpPr/>
          <p:nvPr/>
        </p:nvSpPr>
        <p:spPr>
          <a:xfrm>
            <a:off x="2287649" y="5086074"/>
            <a:ext cx="5197005" cy="383614"/>
          </a:xfrm>
          <a:prstGeom prst="rightArrow">
            <a:avLst>
              <a:gd name="adj1" fmla="val 28190"/>
              <a:gd name="adj2" fmla="val 611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曲折矢印 101">
            <a:extLst>
              <a:ext uri="{FF2B5EF4-FFF2-40B4-BE49-F238E27FC236}">
                <a16:creationId xmlns:a16="http://schemas.microsoft.com/office/drawing/2014/main" id="{FCCBA9C5-42B0-AB14-A862-6A168CC53D29}"/>
              </a:ext>
            </a:extLst>
          </p:cNvPr>
          <p:cNvSpPr/>
          <p:nvPr/>
        </p:nvSpPr>
        <p:spPr>
          <a:xfrm rot="10800000" flipH="1">
            <a:off x="1960206" y="5903937"/>
            <a:ext cx="5633290" cy="631035"/>
          </a:xfrm>
          <a:prstGeom prst="bentArrow">
            <a:avLst>
              <a:gd name="adj1" fmla="val 18258"/>
              <a:gd name="adj2" fmla="val 24662"/>
              <a:gd name="adj3" fmla="val 27710"/>
              <a:gd name="adj4" fmla="val 359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U ターン矢印 96">
            <a:extLst>
              <a:ext uri="{FF2B5EF4-FFF2-40B4-BE49-F238E27FC236}">
                <a16:creationId xmlns:a16="http://schemas.microsoft.com/office/drawing/2014/main" id="{600EE1C9-EE17-CAD3-E644-B163588748C1}"/>
              </a:ext>
            </a:extLst>
          </p:cNvPr>
          <p:cNvSpPr/>
          <p:nvPr/>
        </p:nvSpPr>
        <p:spPr>
          <a:xfrm rot="10800000" flipH="1">
            <a:off x="509789" y="5801917"/>
            <a:ext cx="1071147" cy="567127"/>
          </a:xfrm>
          <a:prstGeom prst="uturnArrow">
            <a:avLst>
              <a:gd name="adj1" fmla="val 19270"/>
              <a:gd name="adj2" fmla="val 25000"/>
              <a:gd name="adj3" fmla="val 18509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2BE3FE4-21CF-6AB3-A7DC-D4177952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22" y="97134"/>
            <a:ext cx="1265928" cy="1265928"/>
          </a:xfrm>
          <a:prstGeom prst="rect">
            <a:avLst/>
          </a:prstGeom>
        </p:spPr>
      </p:pic>
      <p:pic>
        <p:nvPicPr>
          <p:cNvPr id="9" name="図 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234293-ED7A-478A-7D16-EC52E683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08" y="205338"/>
            <a:ext cx="1018038" cy="1018038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2F95389-5C49-4844-B961-22555C788C97}"/>
              </a:ext>
            </a:extLst>
          </p:cNvPr>
          <p:cNvGrpSpPr/>
          <p:nvPr/>
        </p:nvGrpSpPr>
        <p:grpSpPr>
          <a:xfrm>
            <a:off x="941902" y="4739023"/>
            <a:ext cx="1454589" cy="1360365"/>
            <a:chOff x="84600" y="1580892"/>
            <a:chExt cx="2626242" cy="2456121"/>
          </a:xfrm>
        </p:grpSpPr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898825C9-D902-D0DC-C544-8A3DE4D069E7}"/>
                </a:ext>
              </a:extLst>
            </p:cNvPr>
            <p:cNvSpPr/>
            <p:nvPr/>
          </p:nvSpPr>
          <p:spPr>
            <a:xfrm>
              <a:off x="84600" y="1580892"/>
              <a:ext cx="2626242" cy="2456121"/>
            </a:xfrm>
            <a:prstGeom prst="roundRect">
              <a:avLst>
                <a:gd name="adj" fmla="val 1017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5C73921F-8054-7697-CF07-C21DCAABB970}"/>
                </a:ext>
              </a:extLst>
            </p:cNvPr>
            <p:cNvSpPr/>
            <p:nvPr/>
          </p:nvSpPr>
          <p:spPr>
            <a:xfrm>
              <a:off x="384045" y="1837407"/>
              <a:ext cx="2027349" cy="141623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B27CBDB-9A55-068A-D934-BF1AC89A3BFC}"/>
                </a:ext>
              </a:extLst>
            </p:cNvPr>
            <p:cNvGrpSpPr/>
            <p:nvPr/>
          </p:nvGrpSpPr>
          <p:grpSpPr>
            <a:xfrm>
              <a:off x="434523" y="3441169"/>
              <a:ext cx="1926393" cy="414670"/>
              <a:chOff x="883276" y="2542864"/>
              <a:chExt cx="1926393" cy="414670"/>
            </a:xfrm>
          </p:grpSpPr>
          <p:sp>
            <p:nvSpPr>
              <p:cNvPr id="13" name="角丸四角形 12">
                <a:extLst>
                  <a:ext uri="{FF2B5EF4-FFF2-40B4-BE49-F238E27FC236}">
                    <a16:creationId xmlns:a16="http://schemas.microsoft.com/office/drawing/2014/main" id="{259EAA60-6E74-E1E6-2023-5C3A1C075D0E}"/>
                  </a:ext>
                </a:extLst>
              </p:cNvPr>
              <p:cNvSpPr/>
              <p:nvPr/>
            </p:nvSpPr>
            <p:spPr>
              <a:xfrm>
                <a:off x="883276" y="2542864"/>
                <a:ext cx="463108" cy="41467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9CF8C071-70AB-1D49-4522-8E37A10775F1}"/>
                  </a:ext>
                </a:extLst>
              </p:cNvPr>
              <p:cNvSpPr/>
              <p:nvPr/>
            </p:nvSpPr>
            <p:spPr>
              <a:xfrm>
                <a:off x="1614919" y="2542864"/>
                <a:ext cx="463108" cy="41467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角丸四角形 14">
                <a:extLst>
                  <a:ext uri="{FF2B5EF4-FFF2-40B4-BE49-F238E27FC236}">
                    <a16:creationId xmlns:a16="http://schemas.microsoft.com/office/drawing/2014/main" id="{C8D10949-BFFF-CBBB-D960-3E32F0C88A87}"/>
                  </a:ext>
                </a:extLst>
              </p:cNvPr>
              <p:cNvSpPr/>
              <p:nvPr/>
            </p:nvSpPr>
            <p:spPr>
              <a:xfrm>
                <a:off x="2346561" y="2542864"/>
                <a:ext cx="463108" cy="414670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7" name="図 6" descr="ロゴ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2FA730C9-DBB0-0FEB-8DD6-6622A2C1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7281" t="18036" r="27193" b="15672"/>
            <a:stretch/>
          </p:blipFill>
          <p:spPr>
            <a:xfrm>
              <a:off x="527563" y="1837407"/>
              <a:ext cx="1740311" cy="1406013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C4E46FC-2609-03A3-0C78-A7ADD7416D2C}"/>
              </a:ext>
            </a:extLst>
          </p:cNvPr>
          <p:cNvGrpSpPr/>
          <p:nvPr/>
        </p:nvGrpSpPr>
        <p:grpSpPr>
          <a:xfrm rot="16200000">
            <a:off x="144404" y="5432522"/>
            <a:ext cx="807169" cy="520022"/>
            <a:chOff x="3935745" y="3009550"/>
            <a:chExt cx="1356936" cy="874212"/>
          </a:xfrm>
        </p:grpSpPr>
        <p:sp>
          <p:nvSpPr>
            <p:cNvPr id="28" name="角丸四角形 27">
              <a:extLst>
                <a:ext uri="{FF2B5EF4-FFF2-40B4-BE49-F238E27FC236}">
                  <a16:creationId xmlns:a16="http://schemas.microsoft.com/office/drawing/2014/main" id="{B3590AB1-086B-AD11-A618-8DA670513B5D}"/>
                </a:ext>
              </a:extLst>
            </p:cNvPr>
            <p:cNvSpPr/>
            <p:nvPr/>
          </p:nvSpPr>
          <p:spPr>
            <a:xfrm>
              <a:off x="3935745" y="3009550"/>
              <a:ext cx="1356936" cy="8742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C344C5A1-EC8C-115D-95CD-4D705F05F4CD}"/>
                </a:ext>
              </a:extLst>
            </p:cNvPr>
            <p:cNvSpPr/>
            <p:nvPr/>
          </p:nvSpPr>
          <p:spPr>
            <a:xfrm>
              <a:off x="3935745" y="3247289"/>
              <a:ext cx="313127" cy="3987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>
              <a:extLst>
                <a:ext uri="{FF2B5EF4-FFF2-40B4-BE49-F238E27FC236}">
                  <a16:creationId xmlns:a16="http://schemas.microsoft.com/office/drawing/2014/main" id="{298F81E9-BB4B-3331-293C-2C5358F2AC12}"/>
                </a:ext>
              </a:extLst>
            </p:cNvPr>
            <p:cNvSpPr/>
            <p:nvPr/>
          </p:nvSpPr>
          <p:spPr>
            <a:xfrm>
              <a:off x="4377275" y="3077345"/>
              <a:ext cx="210499" cy="2068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E3BC7789-E47D-55C5-1B58-5C52F26DFD51}"/>
                </a:ext>
              </a:extLst>
            </p:cNvPr>
            <p:cNvSpPr/>
            <p:nvPr/>
          </p:nvSpPr>
          <p:spPr>
            <a:xfrm>
              <a:off x="4377274" y="3614683"/>
              <a:ext cx="210499" cy="2068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0AEDE31-56C9-84CC-73A0-5CCB75ED5D2A}"/>
              </a:ext>
            </a:extLst>
          </p:cNvPr>
          <p:cNvSpPr txBox="1"/>
          <p:nvPr/>
        </p:nvSpPr>
        <p:spPr>
          <a:xfrm>
            <a:off x="91729" y="4971454"/>
            <a:ext cx="87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センサ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9A03F2D-64DC-DC86-561D-BA8929A5877A}"/>
              </a:ext>
            </a:extLst>
          </p:cNvPr>
          <p:cNvGrpSpPr/>
          <p:nvPr/>
        </p:nvGrpSpPr>
        <p:grpSpPr>
          <a:xfrm>
            <a:off x="4477817" y="4665521"/>
            <a:ext cx="885358" cy="1078126"/>
            <a:chOff x="1765224" y="5479908"/>
            <a:chExt cx="885358" cy="1078126"/>
          </a:xfrm>
        </p:grpSpPr>
        <p:sp>
          <p:nvSpPr>
            <p:cNvPr id="42" name="1 つの角を切り取った四角形 41">
              <a:extLst>
                <a:ext uri="{FF2B5EF4-FFF2-40B4-BE49-F238E27FC236}">
                  <a16:creationId xmlns:a16="http://schemas.microsoft.com/office/drawing/2014/main" id="{DD27137B-5A21-71F6-CF22-21154E9ED5E1}"/>
                </a:ext>
              </a:extLst>
            </p:cNvPr>
            <p:cNvSpPr/>
            <p:nvPr/>
          </p:nvSpPr>
          <p:spPr>
            <a:xfrm>
              <a:off x="1765224" y="5479908"/>
              <a:ext cx="885358" cy="1078126"/>
            </a:xfrm>
            <a:prstGeom prst="snip1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7AE3D4B-07B6-AD7C-224F-EFAE3F7C0FCE}"/>
                </a:ext>
              </a:extLst>
            </p:cNvPr>
            <p:cNvSpPr txBox="1"/>
            <p:nvPr/>
          </p:nvSpPr>
          <p:spPr>
            <a:xfrm>
              <a:off x="1855405" y="5842978"/>
              <a:ext cx="7049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>
                  <a:solidFill>
                    <a:schemeClr val="bg1"/>
                  </a:solidFill>
                </a:rPr>
                <a:t>SD</a:t>
              </a:r>
              <a:endParaRPr kumimoji="1" lang="ja-JP" alt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FB8593-4B54-6C4D-8B06-1F6BD0919855}"/>
              </a:ext>
            </a:extLst>
          </p:cNvPr>
          <p:cNvSpPr txBox="1"/>
          <p:nvPr/>
        </p:nvSpPr>
        <p:spPr>
          <a:xfrm>
            <a:off x="4667953" y="4333215"/>
            <a:ext cx="67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csv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B8BAB7C-8F42-2785-514D-583C3BA4C9F8}"/>
              </a:ext>
            </a:extLst>
          </p:cNvPr>
          <p:cNvSpPr txBox="1"/>
          <p:nvPr/>
        </p:nvSpPr>
        <p:spPr>
          <a:xfrm>
            <a:off x="1397723" y="3544951"/>
            <a:ext cx="148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 POST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3764E28-415B-3230-7BD4-E17A5FE5D784}"/>
              </a:ext>
            </a:extLst>
          </p:cNvPr>
          <p:cNvSpPr txBox="1"/>
          <p:nvPr/>
        </p:nvSpPr>
        <p:spPr>
          <a:xfrm>
            <a:off x="3577636" y="1211870"/>
            <a:ext cx="69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GAS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A05929F-046D-F000-D084-FCA18303BF33}"/>
              </a:ext>
            </a:extLst>
          </p:cNvPr>
          <p:cNvSpPr txBox="1"/>
          <p:nvPr/>
        </p:nvSpPr>
        <p:spPr>
          <a:xfrm>
            <a:off x="7207492" y="1211870"/>
            <a:ext cx="21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スプレットシート</a:t>
            </a:r>
          </a:p>
        </p:txBody>
      </p:sp>
      <p:sp>
        <p:nvSpPr>
          <p:cNvPr id="50" name="右矢印 49">
            <a:extLst>
              <a:ext uri="{FF2B5EF4-FFF2-40B4-BE49-F238E27FC236}">
                <a16:creationId xmlns:a16="http://schemas.microsoft.com/office/drawing/2014/main" id="{1F8AB29D-89D4-66FE-B16E-86145CC2A58B}"/>
              </a:ext>
            </a:extLst>
          </p:cNvPr>
          <p:cNvSpPr/>
          <p:nvPr/>
        </p:nvSpPr>
        <p:spPr>
          <a:xfrm>
            <a:off x="4932582" y="625612"/>
            <a:ext cx="2202948" cy="324232"/>
          </a:xfrm>
          <a:prstGeom prst="rightArrow">
            <a:avLst>
              <a:gd name="adj1" fmla="val 35100"/>
              <a:gd name="adj2" fmla="val 78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7D4A9D-9294-CD59-B361-CBE3C4730993}"/>
              </a:ext>
            </a:extLst>
          </p:cNvPr>
          <p:cNvSpPr txBox="1"/>
          <p:nvPr/>
        </p:nvSpPr>
        <p:spPr>
          <a:xfrm>
            <a:off x="5262736" y="345025"/>
            <a:ext cx="13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データ格納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F1D945-4764-C2F0-5EC9-AEB9613EC998}"/>
              </a:ext>
            </a:extLst>
          </p:cNvPr>
          <p:cNvSpPr txBox="1"/>
          <p:nvPr/>
        </p:nvSpPr>
        <p:spPr>
          <a:xfrm>
            <a:off x="2745615" y="4857098"/>
            <a:ext cx="13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データ格納</a:t>
            </a:r>
          </a:p>
        </p:txBody>
      </p:sp>
      <p:pic>
        <p:nvPicPr>
          <p:cNvPr id="76" name="図 75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8A91E95-3D31-E2F8-1598-70E92775F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508" y="3713148"/>
            <a:ext cx="4184249" cy="2885945"/>
          </a:xfrm>
          <a:prstGeom prst="rect">
            <a:avLst/>
          </a:prstGeom>
        </p:spPr>
      </p:pic>
      <p:sp>
        <p:nvSpPr>
          <p:cNvPr id="78" name="曲折矢印 77">
            <a:extLst>
              <a:ext uri="{FF2B5EF4-FFF2-40B4-BE49-F238E27FC236}">
                <a16:creationId xmlns:a16="http://schemas.microsoft.com/office/drawing/2014/main" id="{F9215FED-8AB8-93A7-219E-064798E54D8C}"/>
              </a:ext>
            </a:extLst>
          </p:cNvPr>
          <p:cNvSpPr/>
          <p:nvPr/>
        </p:nvSpPr>
        <p:spPr>
          <a:xfrm>
            <a:off x="1218924" y="488954"/>
            <a:ext cx="1592240" cy="1007166"/>
          </a:xfrm>
          <a:prstGeom prst="bentArrow">
            <a:avLst>
              <a:gd name="adj1" fmla="val 11021"/>
              <a:gd name="adj2" fmla="val 23410"/>
              <a:gd name="adj3" fmla="val 27710"/>
              <a:gd name="adj4" fmla="val 71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84" name="図 8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EFBCA7-E149-92D2-7DED-AFE5AAB7DD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670" y="1737153"/>
            <a:ext cx="1255536" cy="823808"/>
          </a:xfrm>
          <a:prstGeom prst="rect">
            <a:avLst/>
          </a:prstGeom>
        </p:spPr>
      </p:pic>
      <p:sp>
        <p:nvSpPr>
          <p:cNvPr id="85" name="右矢印 84">
            <a:extLst>
              <a:ext uri="{FF2B5EF4-FFF2-40B4-BE49-F238E27FC236}">
                <a16:creationId xmlns:a16="http://schemas.microsoft.com/office/drawing/2014/main" id="{0CA138DB-0A15-9DC2-8E17-535E85932614}"/>
              </a:ext>
            </a:extLst>
          </p:cNvPr>
          <p:cNvSpPr/>
          <p:nvPr/>
        </p:nvSpPr>
        <p:spPr>
          <a:xfrm rot="16200000">
            <a:off x="652256" y="3612256"/>
            <a:ext cx="1360365" cy="383614"/>
          </a:xfrm>
          <a:prstGeom prst="rightArrow">
            <a:avLst>
              <a:gd name="adj1" fmla="val 28190"/>
              <a:gd name="adj2" fmla="val 611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曲折矢印 85">
            <a:extLst>
              <a:ext uri="{FF2B5EF4-FFF2-40B4-BE49-F238E27FC236}">
                <a16:creationId xmlns:a16="http://schemas.microsoft.com/office/drawing/2014/main" id="{93149376-F42F-7891-C8F3-932F80837881}"/>
              </a:ext>
            </a:extLst>
          </p:cNvPr>
          <p:cNvSpPr/>
          <p:nvPr/>
        </p:nvSpPr>
        <p:spPr>
          <a:xfrm rot="5400000">
            <a:off x="9274968" y="581850"/>
            <a:ext cx="690895" cy="794080"/>
          </a:xfrm>
          <a:prstGeom prst="bentArrow">
            <a:avLst>
              <a:gd name="adj1" fmla="val 18258"/>
              <a:gd name="adj2" fmla="val 23410"/>
              <a:gd name="adj3" fmla="val 27710"/>
              <a:gd name="adj4" fmla="val 71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右矢印 87">
            <a:extLst>
              <a:ext uri="{FF2B5EF4-FFF2-40B4-BE49-F238E27FC236}">
                <a16:creationId xmlns:a16="http://schemas.microsoft.com/office/drawing/2014/main" id="{62E8B2FF-04B3-EEB9-2AC3-28761998EE5C}"/>
              </a:ext>
            </a:extLst>
          </p:cNvPr>
          <p:cNvSpPr/>
          <p:nvPr/>
        </p:nvSpPr>
        <p:spPr>
          <a:xfrm>
            <a:off x="2362673" y="2107333"/>
            <a:ext cx="1212654" cy="383614"/>
          </a:xfrm>
          <a:prstGeom prst="rightArrow">
            <a:avLst>
              <a:gd name="adj1" fmla="val 28190"/>
              <a:gd name="adj2" fmla="val 611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グラフィックス 89" descr="データベース 枠線">
            <a:extLst>
              <a:ext uri="{FF2B5EF4-FFF2-40B4-BE49-F238E27FC236}">
                <a16:creationId xmlns:a16="http://schemas.microsoft.com/office/drawing/2014/main" id="{F612513D-5E2D-11FB-816F-EFAAEB5FAA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8384" y="2337930"/>
            <a:ext cx="914400" cy="914400"/>
          </a:xfrm>
          <a:prstGeom prst="rect">
            <a:avLst/>
          </a:prstGeom>
        </p:spPr>
      </p:pic>
      <p:pic>
        <p:nvPicPr>
          <p:cNvPr id="92" name="グラフィックス 91" descr="クラウドからダウンロード 単色塗りつぶし">
            <a:extLst>
              <a:ext uri="{FF2B5EF4-FFF2-40B4-BE49-F238E27FC236}">
                <a16:creationId xmlns:a16="http://schemas.microsoft.com/office/drawing/2014/main" id="{98635729-6718-FD29-7953-616E38F47B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9771" y="1514880"/>
            <a:ext cx="1167126" cy="1167126"/>
          </a:xfrm>
          <a:prstGeom prst="rect">
            <a:avLst/>
          </a:prstGeom>
        </p:spPr>
      </p:pic>
      <p:sp>
        <p:nvSpPr>
          <p:cNvPr id="93" name="右矢印 92">
            <a:extLst>
              <a:ext uri="{FF2B5EF4-FFF2-40B4-BE49-F238E27FC236}">
                <a16:creationId xmlns:a16="http://schemas.microsoft.com/office/drawing/2014/main" id="{C110D0FB-1C5E-3868-2D89-E5EAAA48D526}"/>
              </a:ext>
            </a:extLst>
          </p:cNvPr>
          <p:cNvSpPr/>
          <p:nvPr/>
        </p:nvSpPr>
        <p:spPr>
          <a:xfrm rot="5400000">
            <a:off x="9624884" y="2904315"/>
            <a:ext cx="619109" cy="383614"/>
          </a:xfrm>
          <a:prstGeom prst="rightArrow">
            <a:avLst>
              <a:gd name="adj1" fmla="val 28190"/>
              <a:gd name="adj2" fmla="val 611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A0E07338-1722-54FF-118A-F93CCFE283A4}"/>
              </a:ext>
            </a:extLst>
          </p:cNvPr>
          <p:cNvSpPr txBox="1"/>
          <p:nvPr/>
        </p:nvSpPr>
        <p:spPr>
          <a:xfrm>
            <a:off x="4065634" y="6465917"/>
            <a:ext cx="234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シリアル通信</a:t>
            </a:r>
            <a:r>
              <a:rPr kumimoji="1" lang="en-US" altLang="ja-JP" dirty="0"/>
              <a:t>(</a:t>
            </a:r>
            <a:r>
              <a:rPr kumimoji="1" lang="ja-JP" altLang="en-US"/>
              <a:t>有線</a:t>
            </a:r>
            <a:r>
              <a:rPr kumimoji="1" lang="en-US" altLang="ja-JP" dirty="0"/>
              <a:t>)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5433AAE-0A14-BC27-E70B-3E33B2B924A8}"/>
              </a:ext>
            </a:extLst>
          </p:cNvPr>
          <p:cNvSpPr txBox="1"/>
          <p:nvPr/>
        </p:nvSpPr>
        <p:spPr>
          <a:xfrm>
            <a:off x="5778594" y="4878499"/>
            <a:ext cx="13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データ読込</a:t>
            </a:r>
          </a:p>
        </p:txBody>
      </p:sp>
      <p:pic>
        <p:nvPicPr>
          <p:cNvPr id="105" name="グラフィックス 104" descr="コンピューター 単色塗りつぶし">
            <a:extLst>
              <a:ext uri="{FF2B5EF4-FFF2-40B4-BE49-F238E27FC236}">
                <a16:creationId xmlns:a16="http://schemas.microsoft.com/office/drawing/2014/main" id="{5D13A400-F8BE-AF21-3BAC-C31753939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6255" t="19219" b="18364"/>
          <a:stretch/>
        </p:blipFill>
        <p:spPr>
          <a:xfrm>
            <a:off x="3835097" y="1960333"/>
            <a:ext cx="697099" cy="1289397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A30A571-25A2-246C-8A96-196B2CF300C9}"/>
              </a:ext>
            </a:extLst>
          </p:cNvPr>
          <p:cNvSpPr txBox="1"/>
          <p:nvPr/>
        </p:nvSpPr>
        <p:spPr>
          <a:xfrm>
            <a:off x="3761509" y="3186973"/>
            <a:ext cx="93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083C20E-529D-EE92-6030-F845D5689382}"/>
              </a:ext>
            </a:extLst>
          </p:cNvPr>
          <p:cNvSpPr txBox="1"/>
          <p:nvPr/>
        </p:nvSpPr>
        <p:spPr>
          <a:xfrm>
            <a:off x="4773333" y="3183850"/>
            <a:ext cx="5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DB</a:t>
            </a:r>
            <a:endParaRPr kumimoji="1" lang="ja-JP" altLang="en-US"/>
          </a:p>
        </p:txBody>
      </p:sp>
      <p:sp>
        <p:nvSpPr>
          <p:cNvPr id="110" name="曲折矢印 109">
            <a:extLst>
              <a:ext uri="{FF2B5EF4-FFF2-40B4-BE49-F238E27FC236}">
                <a16:creationId xmlns:a16="http://schemas.microsoft.com/office/drawing/2014/main" id="{95E87BB9-DE15-9E1C-2743-1EB893E06460}"/>
              </a:ext>
            </a:extLst>
          </p:cNvPr>
          <p:cNvSpPr/>
          <p:nvPr/>
        </p:nvSpPr>
        <p:spPr>
          <a:xfrm rot="5400000">
            <a:off x="6788156" y="1217505"/>
            <a:ext cx="1002998" cy="2959838"/>
          </a:xfrm>
          <a:prstGeom prst="bentArrow">
            <a:avLst>
              <a:gd name="adj1" fmla="val 12973"/>
              <a:gd name="adj2" fmla="val 23410"/>
              <a:gd name="adj3" fmla="val 27710"/>
              <a:gd name="adj4" fmla="val 71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A063E312-6BB5-C4BE-5510-8D92E9926A15}"/>
              </a:ext>
            </a:extLst>
          </p:cNvPr>
          <p:cNvSpPr txBox="1"/>
          <p:nvPr/>
        </p:nvSpPr>
        <p:spPr>
          <a:xfrm>
            <a:off x="2287649" y="1786729"/>
            <a:ext cx="13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データ格納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7C64FBF-CB86-D620-1313-B51D27FD7736}"/>
              </a:ext>
            </a:extLst>
          </p:cNvPr>
          <p:cNvSpPr txBox="1"/>
          <p:nvPr/>
        </p:nvSpPr>
        <p:spPr>
          <a:xfrm>
            <a:off x="10206552" y="2924759"/>
            <a:ext cx="100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csv</a:t>
            </a:r>
            <a:r>
              <a:rPr kumimoji="1" lang="en-US" altLang="ja-JP" dirty="0" err="1"/>
              <a:t>,xlsx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8F60BF9-7D37-2958-1D7D-777D3BDC1549}"/>
              </a:ext>
            </a:extLst>
          </p:cNvPr>
          <p:cNvSpPr txBox="1"/>
          <p:nvPr/>
        </p:nvSpPr>
        <p:spPr>
          <a:xfrm>
            <a:off x="6262515" y="1867992"/>
            <a:ext cx="13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データ読込</a:t>
            </a:r>
          </a:p>
        </p:txBody>
      </p:sp>
      <p:pic>
        <p:nvPicPr>
          <p:cNvPr id="115" name="図 11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F929901-BEBE-37D6-4BA2-055D97477D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37578" y="4070599"/>
            <a:ext cx="1155831" cy="1155831"/>
          </a:xfrm>
          <a:prstGeom prst="rect">
            <a:avLst/>
          </a:prstGeom>
        </p:spPr>
      </p:pic>
      <p:pic>
        <p:nvPicPr>
          <p:cNvPr id="117" name="図 11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B1746AB-6D78-A892-8FEA-47BBE3E30DA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9180" b="14404"/>
          <a:stretch/>
        </p:blipFill>
        <p:spPr>
          <a:xfrm>
            <a:off x="10228813" y="4181930"/>
            <a:ext cx="934501" cy="967182"/>
          </a:xfrm>
          <a:prstGeom prst="rect">
            <a:avLst/>
          </a:prstGeom>
        </p:spPr>
      </p:pic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00C6235E-8CE5-92F5-7388-65A46D63F7E1}"/>
              </a:ext>
            </a:extLst>
          </p:cNvPr>
          <p:cNvSpPr txBox="1"/>
          <p:nvPr/>
        </p:nvSpPr>
        <p:spPr>
          <a:xfrm>
            <a:off x="8205930" y="5276798"/>
            <a:ext cx="8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可視化</a:t>
            </a:r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6A8A04E-B780-2624-E552-9F9E8FC01F1C}"/>
              </a:ext>
            </a:extLst>
          </p:cNvPr>
          <p:cNvSpPr txBox="1"/>
          <p:nvPr/>
        </p:nvSpPr>
        <p:spPr>
          <a:xfrm>
            <a:off x="10369326" y="5285022"/>
            <a:ext cx="66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B93EDE98-06C9-FBBA-F7FB-C057378BF7E6}"/>
              </a:ext>
            </a:extLst>
          </p:cNvPr>
          <p:cNvSpPr txBox="1"/>
          <p:nvPr/>
        </p:nvSpPr>
        <p:spPr>
          <a:xfrm>
            <a:off x="10499893" y="1929808"/>
            <a:ext cx="164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ダウンロード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3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</Words>
  <Application>Microsoft Macintosh PowerPoint</Application>
  <PresentationFormat>ワイド画面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康太</dc:creator>
  <cp:lastModifiedBy>菊池　康太</cp:lastModifiedBy>
  <cp:revision>3</cp:revision>
  <dcterms:created xsi:type="dcterms:W3CDTF">2025-04-06T06:58:02Z</dcterms:created>
  <dcterms:modified xsi:type="dcterms:W3CDTF">2025-04-06T09:18:25Z</dcterms:modified>
</cp:coreProperties>
</file>