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582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52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825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6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124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59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795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1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51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67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47DA-E973-46B9-9442-7FADA2376295}" type="datetimeFigureOut">
              <a:rPr lang="th-TH" smtClean="0"/>
              <a:t>27/11/60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4AC0-1FB0-40C7-B312-F1D6CD70E7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513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the Touch Screen </a:t>
            </a:r>
            <a:r>
              <a:rPr lang="en-US" dirty="0" smtClean="0"/>
              <a:t>Display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86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0" y="169686"/>
            <a:ext cx="56974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 err="1" smtClean="0"/>
              <a:t>import</a:t>
            </a:r>
            <a:r>
              <a:rPr lang="th-TH" sz="1800" dirty="0" smtClean="0"/>
              <a:t> </a:t>
            </a:r>
            <a:r>
              <a:rPr lang="th-TH" sz="1800" dirty="0" err="1" smtClean="0"/>
              <a:t>ketai</a:t>
            </a:r>
            <a:r>
              <a:rPr lang="th-TH" sz="1800" dirty="0" smtClean="0"/>
              <a:t>.</a:t>
            </a:r>
            <a:r>
              <a:rPr lang="th-TH" sz="1800" dirty="0" err="1" smtClean="0"/>
              <a:t>ui</a:t>
            </a:r>
            <a:r>
              <a:rPr lang="th-TH" sz="1800" dirty="0" smtClean="0"/>
              <a:t>.*;                                      //  1</a:t>
            </a:r>
          </a:p>
          <a:p>
            <a:r>
              <a:rPr lang="th-TH" sz="1800" dirty="0" err="1" smtClean="0"/>
              <a:t>import</a:t>
            </a:r>
            <a:r>
              <a:rPr lang="th-TH" sz="1800" dirty="0" smtClean="0"/>
              <a:t> </a:t>
            </a:r>
            <a:r>
              <a:rPr lang="th-TH" sz="1800" dirty="0" err="1" smtClean="0"/>
              <a:t>android</a:t>
            </a:r>
            <a:r>
              <a:rPr lang="th-TH" sz="1800" dirty="0" smtClean="0"/>
              <a:t>.</a:t>
            </a:r>
            <a:r>
              <a:rPr lang="th-TH" sz="1800" dirty="0" err="1" smtClean="0"/>
              <a:t>view</a:t>
            </a:r>
            <a:r>
              <a:rPr lang="th-TH" sz="1800" dirty="0" smtClean="0"/>
              <a:t>.</a:t>
            </a:r>
            <a:r>
              <a:rPr lang="th-TH" sz="1800" dirty="0" err="1" smtClean="0"/>
              <a:t>MotionEvent</a:t>
            </a:r>
            <a:r>
              <a:rPr lang="th-TH" sz="1800" dirty="0" smtClean="0"/>
              <a:t>;                        //  2</a:t>
            </a:r>
          </a:p>
          <a:p>
            <a:endParaRPr lang="th-TH" sz="1800" dirty="0" smtClean="0"/>
          </a:p>
          <a:p>
            <a:r>
              <a:rPr lang="th-TH" sz="1800" dirty="0" err="1" smtClean="0"/>
              <a:t>KetaiGesture</a:t>
            </a:r>
            <a:r>
              <a:rPr lang="th-TH" sz="1800" dirty="0" smtClean="0"/>
              <a:t> </a:t>
            </a:r>
            <a:r>
              <a:rPr lang="th-TH" sz="1800" dirty="0" err="1" smtClean="0"/>
              <a:t>gesture</a:t>
            </a:r>
            <a:r>
              <a:rPr lang="th-TH" sz="1800" dirty="0" smtClean="0"/>
              <a:t>;                                   //  3</a:t>
            </a:r>
          </a:p>
          <a:p>
            <a:r>
              <a:rPr lang="th-TH" sz="1800" dirty="0" err="1" smtClean="0"/>
              <a:t>float</a:t>
            </a:r>
            <a:r>
              <a:rPr lang="th-TH" sz="1800" dirty="0" smtClean="0"/>
              <a:t> </a:t>
            </a:r>
            <a:r>
              <a:rPr lang="th-TH" sz="1800" dirty="0" err="1" smtClean="0"/>
              <a:t>rectSize</a:t>
            </a:r>
            <a:r>
              <a:rPr lang="th-TH" sz="1800" dirty="0" smtClean="0"/>
              <a:t> = 100;                                   //  4</a:t>
            </a:r>
          </a:p>
          <a:p>
            <a:r>
              <a:rPr lang="th-TH" sz="1800" dirty="0" err="1" smtClean="0"/>
              <a:t>float</a:t>
            </a:r>
            <a:r>
              <a:rPr lang="th-TH" sz="1800" dirty="0" smtClean="0"/>
              <a:t> </a:t>
            </a:r>
            <a:r>
              <a:rPr lang="th-TH" sz="1800" dirty="0" err="1" smtClean="0"/>
              <a:t>rectAngle</a:t>
            </a:r>
            <a:r>
              <a:rPr lang="th-TH" sz="1800" dirty="0" smtClean="0"/>
              <a:t> = 0;</a:t>
            </a:r>
          </a:p>
          <a:p>
            <a:r>
              <a:rPr lang="th-TH" sz="1800" dirty="0" err="1" smtClean="0"/>
              <a:t>int</a:t>
            </a:r>
            <a:r>
              <a:rPr lang="th-TH" sz="1800" dirty="0" smtClean="0"/>
              <a:t> x, y;</a:t>
            </a:r>
          </a:p>
          <a:p>
            <a:r>
              <a:rPr lang="th-TH" sz="1800" dirty="0" err="1" smtClean="0"/>
              <a:t>color</a:t>
            </a:r>
            <a:r>
              <a:rPr lang="th-TH" sz="1800" dirty="0" smtClean="0"/>
              <a:t> c = </a:t>
            </a:r>
            <a:r>
              <a:rPr lang="th-TH" sz="1800" dirty="0" err="1" smtClean="0"/>
              <a:t>color</a:t>
            </a:r>
            <a:r>
              <a:rPr lang="th-TH" sz="1800" dirty="0" smtClean="0"/>
              <a:t>(255);                                   //  5</a:t>
            </a:r>
          </a:p>
          <a:p>
            <a:r>
              <a:rPr lang="th-TH" sz="1800" dirty="0" err="1" smtClean="0"/>
              <a:t>color</a:t>
            </a:r>
            <a:r>
              <a:rPr lang="th-TH" sz="1800" dirty="0" smtClean="0"/>
              <a:t> </a:t>
            </a:r>
            <a:r>
              <a:rPr lang="th-TH" sz="1800" dirty="0" err="1" smtClean="0"/>
              <a:t>bg</a:t>
            </a:r>
            <a:r>
              <a:rPr lang="th-TH" sz="1800" dirty="0" smtClean="0"/>
              <a:t> = </a:t>
            </a:r>
            <a:r>
              <a:rPr lang="th-TH" sz="1800" dirty="0" err="1" smtClean="0"/>
              <a:t>color</a:t>
            </a:r>
            <a:r>
              <a:rPr lang="th-TH" sz="1800" dirty="0" smtClean="0"/>
              <a:t>(78, 93, 75);                           //  6</a:t>
            </a:r>
          </a:p>
          <a:p>
            <a:endParaRPr lang="th-TH" sz="1800" dirty="0" smtClean="0"/>
          </a:p>
          <a:p>
            <a:r>
              <a:rPr lang="th-TH" sz="1800" dirty="0" err="1" smtClean="0"/>
              <a:t>void</a:t>
            </a:r>
            <a:r>
              <a:rPr lang="th-TH" sz="1800" dirty="0" smtClean="0"/>
              <a:t> </a:t>
            </a:r>
            <a:r>
              <a:rPr lang="th-TH" sz="1800" dirty="0" err="1" smtClean="0"/>
              <a:t>setup</a:t>
            </a:r>
            <a:r>
              <a:rPr lang="th-TH" sz="1800" dirty="0" smtClean="0"/>
              <a:t>()</a:t>
            </a:r>
          </a:p>
          <a:p>
            <a:r>
              <a:rPr lang="th-TH" sz="1800" dirty="0" smtClean="0"/>
              <a:t>{</a:t>
            </a:r>
          </a:p>
          <a:p>
            <a:r>
              <a:rPr lang="th-TH" sz="1800" dirty="0" smtClean="0"/>
              <a:t>  </a:t>
            </a:r>
            <a:r>
              <a:rPr lang="th-TH" sz="1800" dirty="0" err="1" smtClean="0"/>
              <a:t>orientation</a:t>
            </a:r>
            <a:r>
              <a:rPr lang="th-TH" sz="1800" dirty="0" smtClean="0"/>
              <a:t>(LANDSCAPE);</a:t>
            </a:r>
          </a:p>
          <a:p>
            <a:r>
              <a:rPr lang="th-TH" sz="1800" dirty="0" smtClean="0"/>
              <a:t>  </a:t>
            </a:r>
            <a:r>
              <a:rPr lang="th-TH" sz="1800" dirty="0" err="1" smtClean="0"/>
              <a:t>gesture</a:t>
            </a:r>
            <a:r>
              <a:rPr lang="th-TH" sz="1800" dirty="0" smtClean="0"/>
              <a:t> = </a:t>
            </a:r>
            <a:r>
              <a:rPr lang="th-TH" sz="1800" dirty="0" err="1" smtClean="0"/>
              <a:t>new</a:t>
            </a:r>
            <a:r>
              <a:rPr lang="th-TH" sz="1800" dirty="0" smtClean="0"/>
              <a:t> </a:t>
            </a:r>
            <a:r>
              <a:rPr lang="th-TH" sz="1800" dirty="0" err="1" smtClean="0"/>
              <a:t>KetaiGesture</a:t>
            </a:r>
            <a:r>
              <a:rPr lang="th-TH" sz="1800" dirty="0" smtClean="0"/>
              <a:t>(</a:t>
            </a:r>
            <a:r>
              <a:rPr lang="th-TH" sz="1800" dirty="0" err="1" smtClean="0"/>
              <a:t>this</a:t>
            </a:r>
            <a:r>
              <a:rPr lang="th-TH" sz="1800" dirty="0" smtClean="0"/>
              <a:t>);                     //  7</a:t>
            </a:r>
          </a:p>
          <a:p>
            <a:endParaRPr lang="th-TH" sz="1800" dirty="0" smtClean="0"/>
          </a:p>
          <a:p>
            <a:r>
              <a:rPr lang="th-TH" sz="1800" dirty="0" smtClean="0"/>
              <a:t>  </a:t>
            </a:r>
            <a:r>
              <a:rPr lang="th-TH" sz="1800" dirty="0" err="1" smtClean="0"/>
              <a:t>textSize</a:t>
            </a:r>
            <a:r>
              <a:rPr lang="th-TH" sz="1800" dirty="0" smtClean="0"/>
              <a:t>(32);</a:t>
            </a:r>
          </a:p>
          <a:p>
            <a:r>
              <a:rPr lang="th-TH" sz="1800" dirty="0" smtClean="0"/>
              <a:t>  </a:t>
            </a:r>
            <a:r>
              <a:rPr lang="th-TH" sz="1800" dirty="0" err="1" smtClean="0"/>
              <a:t>textAlign</a:t>
            </a:r>
            <a:r>
              <a:rPr lang="th-TH" sz="1800" dirty="0" smtClean="0"/>
              <a:t>(CENTER, BOTTOM);</a:t>
            </a:r>
          </a:p>
          <a:p>
            <a:r>
              <a:rPr lang="th-TH" sz="1800" dirty="0" smtClean="0"/>
              <a:t>  </a:t>
            </a:r>
            <a:r>
              <a:rPr lang="th-TH" sz="1800" dirty="0" err="1" smtClean="0"/>
              <a:t>rectMode</a:t>
            </a:r>
            <a:r>
              <a:rPr lang="th-TH" sz="1800" dirty="0" smtClean="0"/>
              <a:t>(CENTER);</a:t>
            </a:r>
          </a:p>
          <a:p>
            <a:r>
              <a:rPr lang="th-TH" sz="1800" dirty="0" smtClean="0"/>
              <a:t>  </a:t>
            </a:r>
            <a:r>
              <a:rPr lang="th-TH" sz="1800" dirty="0" err="1" smtClean="0"/>
              <a:t>noStroke</a:t>
            </a:r>
            <a:r>
              <a:rPr lang="th-TH" sz="1800" dirty="0" smtClean="0"/>
              <a:t>();</a:t>
            </a:r>
          </a:p>
          <a:p>
            <a:endParaRPr lang="th-TH" sz="1800" dirty="0" smtClean="0"/>
          </a:p>
          <a:p>
            <a:r>
              <a:rPr lang="th-TH" sz="1800" dirty="0" smtClean="0"/>
              <a:t>  x = </a:t>
            </a:r>
            <a:r>
              <a:rPr lang="th-TH" sz="1800" dirty="0" err="1" smtClean="0"/>
              <a:t>width</a:t>
            </a:r>
            <a:r>
              <a:rPr lang="th-TH" sz="1800" dirty="0" smtClean="0"/>
              <a:t>/2;                                          //  8</a:t>
            </a:r>
          </a:p>
          <a:p>
            <a:r>
              <a:rPr lang="th-TH" sz="1800" dirty="0" smtClean="0"/>
              <a:t>  y = </a:t>
            </a:r>
            <a:r>
              <a:rPr lang="th-TH" sz="1800" dirty="0" err="1" smtClean="0"/>
              <a:t>height</a:t>
            </a:r>
            <a:r>
              <a:rPr lang="th-TH" sz="1800" dirty="0" smtClean="0"/>
              <a:t>/2;                                         //  9</a:t>
            </a:r>
          </a:p>
          <a:p>
            <a:r>
              <a:rPr lang="th-TH" sz="1800" dirty="0" smtClean="0"/>
              <a:t>}</a:t>
            </a:r>
            <a:endParaRPr lang="th-TH" sz="18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533292" y="400518"/>
            <a:ext cx="66587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Import</a:t>
            </a:r>
            <a:r>
              <a:rPr lang="th-TH" sz="2400" dirty="0" smtClean="0"/>
              <a:t> </a:t>
            </a:r>
            <a:r>
              <a:rPr lang="th-TH" sz="2400" dirty="0" err="1" smtClean="0"/>
              <a:t>Ketai's</a:t>
            </a:r>
            <a:r>
              <a:rPr lang="th-TH" sz="2400" dirty="0" smtClean="0"/>
              <a:t> </a:t>
            </a:r>
            <a:r>
              <a:rPr lang="th-TH" sz="2400" dirty="0" err="1" smtClean="0"/>
              <a:t>ui</a:t>
            </a:r>
            <a:r>
              <a:rPr lang="th-TH" sz="2400" dirty="0" smtClean="0"/>
              <a:t> </a:t>
            </a:r>
            <a:r>
              <a:rPr lang="th-TH" sz="2400" dirty="0" err="1" smtClean="0"/>
              <a:t>package</a:t>
            </a:r>
            <a:r>
              <a:rPr lang="th-TH" sz="2400" dirty="0" smtClean="0"/>
              <a:t> </a:t>
            </a:r>
            <a:r>
              <a:rPr lang="th-TH" sz="2400" dirty="0" err="1" smtClean="0"/>
              <a:t>to</a:t>
            </a:r>
            <a:r>
              <a:rPr lang="th-TH" sz="2400" dirty="0" smtClean="0"/>
              <a:t> </a:t>
            </a:r>
            <a:r>
              <a:rPr lang="th-TH" sz="2400" dirty="0" err="1" smtClean="0"/>
              <a:t>give</a:t>
            </a:r>
            <a:r>
              <a:rPr lang="th-TH" sz="2400" dirty="0" smtClean="0"/>
              <a:t> </a:t>
            </a:r>
            <a:r>
              <a:rPr lang="th-TH" sz="2400" dirty="0" err="1" smtClean="0"/>
              <a:t>us</a:t>
            </a:r>
            <a:r>
              <a:rPr lang="th-TH" sz="2400" dirty="0" smtClean="0"/>
              <a:t> </a:t>
            </a:r>
            <a:r>
              <a:rPr lang="th-TH" sz="2400" dirty="0" err="1" smtClean="0"/>
              <a:t>access</a:t>
            </a:r>
            <a:r>
              <a:rPr lang="th-TH" sz="2400" dirty="0" smtClean="0"/>
              <a:t> </a:t>
            </a:r>
            <a:r>
              <a:rPr lang="th-TH" sz="2400" dirty="0" err="1" smtClean="0"/>
              <a:t>to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KetaiGesture</a:t>
            </a:r>
            <a:r>
              <a:rPr lang="th-TH" sz="2400" dirty="0" smtClean="0"/>
              <a:t> </a:t>
            </a:r>
            <a:r>
              <a:rPr lang="th-TH" sz="2400" dirty="0" err="1" smtClean="0"/>
              <a:t>class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Import</a:t>
            </a:r>
            <a:r>
              <a:rPr lang="th-TH" sz="2400" dirty="0" smtClean="0"/>
              <a:t> </a:t>
            </a:r>
            <a:r>
              <a:rPr lang="th-TH" sz="2400" dirty="0" err="1" smtClean="0"/>
              <a:t>Android's</a:t>
            </a:r>
            <a:r>
              <a:rPr lang="th-TH" sz="2400" dirty="0" smtClean="0"/>
              <a:t> </a:t>
            </a:r>
            <a:r>
              <a:rPr lang="th-TH" sz="2400" dirty="0" err="1" smtClean="0"/>
              <a:t>MotionEvent</a:t>
            </a:r>
            <a:r>
              <a:rPr lang="th-TH" sz="2400" dirty="0" smtClean="0"/>
              <a:t> </a:t>
            </a:r>
            <a:r>
              <a:rPr lang="th-TH" sz="2400" dirty="0" err="1" smtClean="0"/>
              <a:t>package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Define</a:t>
            </a:r>
            <a:r>
              <a:rPr lang="th-TH" sz="2400" dirty="0" smtClean="0"/>
              <a:t> a </a:t>
            </a:r>
            <a:r>
              <a:rPr lang="th-TH" sz="2400" dirty="0" err="1" smtClean="0"/>
              <a:t>variable</a:t>
            </a:r>
            <a:r>
              <a:rPr lang="th-TH" sz="2400" dirty="0" smtClean="0"/>
              <a:t> </a:t>
            </a:r>
            <a:r>
              <a:rPr lang="th-TH" sz="2400" dirty="0" err="1" smtClean="0"/>
              <a:t>called</a:t>
            </a:r>
            <a:r>
              <a:rPr lang="th-TH" sz="2400" dirty="0" smtClean="0"/>
              <a:t> </a:t>
            </a:r>
            <a:r>
              <a:rPr lang="th-TH" sz="2400" dirty="0" err="1" smtClean="0"/>
              <a:t>gesture</a:t>
            </a:r>
            <a:r>
              <a:rPr lang="th-TH" sz="2400" dirty="0" smtClean="0"/>
              <a:t> of </a:t>
            </a:r>
            <a:r>
              <a:rPr lang="th-TH" sz="2400" dirty="0" err="1" smtClean="0"/>
              <a:t>type</a:t>
            </a:r>
            <a:r>
              <a:rPr lang="th-TH" sz="2400" dirty="0" smtClean="0"/>
              <a:t> </a:t>
            </a:r>
            <a:r>
              <a:rPr lang="th-TH" sz="2400" dirty="0" err="1" smtClean="0"/>
              <a:t>KetaiGesture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Set</a:t>
            </a:r>
            <a:r>
              <a:rPr lang="th-TH" sz="2400" dirty="0" smtClean="0"/>
              <a:t> a </a:t>
            </a:r>
            <a:r>
              <a:rPr lang="th-TH" sz="2400" dirty="0" err="1" smtClean="0"/>
              <a:t>variable</a:t>
            </a:r>
            <a:r>
              <a:rPr lang="th-TH" sz="2400" dirty="0" smtClean="0"/>
              <a:t> </a:t>
            </a:r>
            <a:r>
              <a:rPr lang="th-TH" sz="2400" dirty="0" err="1" smtClean="0"/>
              <a:t>we</a:t>
            </a:r>
            <a:r>
              <a:rPr lang="th-TH" sz="2400" dirty="0" smtClean="0"/>
              <a:t> </a:t>
            </a:r>
            <a:r>
              <a:rPr lang="th-TH" sz="2400" dirty="0" err="1" smtClean="0"/>
              <a:t>call</a:t>
            </a:r>
            <a:r>
              <a:rPr lang="th-TH" sz="2400" dirty="0" smtClean="0"/>
              <a:t> </a:t>
            </a:r>
            <a:r>
              <a:rPr lang="th-TH" sz="2400" dirty="0" err="1" smtClean="0"/>
              <a:t>rectSize</a:t>
            </a:r>
            <a:r>
              <a:rPr lang="th-TH" sz="2400" dirty="0" smtClean="0"/>
              <a:t> </a:t>
            </a:r>
            <a:r>
              <a:rPr lang="th-TH" sz="2400" dirty="0" err="1" smtClean="0"/>
              <a:t>to</a:t>
            </a:r>
            <a:r>
              <a:rPr lang="th-TH" sz="2400" dirty="0" smtClean="0"/>
              <a:t> 100 </a:t>
            </a:r>
            <a:r>
              <a:rPr lang="th-TH" sz="2400" dirty="0" err="1" smtClean="0"/>
              <a:t>pixels</a:t>
            </a:r>
            <a:r>
              <a:rPr lang="th-TH" sz="2400" dirty="0" smtClean="0"/>
              <a:t> </a:t>
            </a:r>
            <a:r>
              <a:rPr lang="th-TH" sz="2400" dirty="0" err="1" smtClean="0"/>
              <a:t>to</a:t>
            </a:r>
            <a:r>
              <a:rPr lang="th-TH" sz="2400" dirty="0" smtClean="0"/>
              <a:t> </a:t>
            </a:r>
            <a:r>
              <a:rPr lang="th-TH" sz="2400" dirty="0" err="1" smtClean="0"/>
              <a:t>start</a:t>
            </a:r>
            <a:r>
              <a:rPr lang="th-TH" sz="2400" dirty="0" smtClean="0"/>
              <a:t> </a:t>
            </a:r>
            <a:r>
              <a:rPr lang="th-TH" sz="2400" dirty="0" err="1" smtClean="0"/>
              <a:t>off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Define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initial</a:t>
            </a:r>
            <a:r>
              <a:rPr lang="th-TH" sz="2400" dirty="0" smtClean="0"/>
              <a:t> </a:t>
            </a:r>
            <a:r>
              <a:rPr lang="th-TH" sz="2400" dirty="0" err="1" smtClean="0"/>
              <a:t>color</a:t>
            </a:r>
            <a:r>
              <a:rPr lang="th-TH" sz="2400" dirty="0" smtClean="0"/>
              <a:t> c (</a:t>
            </a:r>
            <a:r>
              <a:rPr lang="th-TH" sz="2400" dirty="0" err="1" smtClean="0"/>
              <a:t>white</a:t>
            </a:r>
            <a:r>
              <a:rPr lang="th-TH" sz="2400" dirty="0" smtClean="0"/>
              <a:t>), </a:t>
            </a:r>
            <a:r>
              <a:rPr lang="th-TH" sz="2400" dirty="0" err="1" smtClean="0"/>
              <a:t>which</a:t>
            </a:r>
            <a:r>
              <a:rPr lang="th-TH" sz="2400" dirty="0" smtClean="0"/>
              <a:t> </a:t>
            </a:r>
            <a:r>
              <a:rPr lang="th-TH" sz="2400" dirty="0" err="1" smtClean="0"/>
              <a:t>we'll</a:t>
            </a:r>
            <a:r>
              <a:rPr lang="th-TH" sz="2400" dirty="0" smtClean="0"/>
              <a:t> </a:t>
            </a:r>
            <a:r>
              <a:rPr lang="th-TH" sz="2400" dirty="0" err="1" smtClean="0"/>
              <a:t>use</a:t>
            </a:r>
            <a:r>
              <a:rPr lang="th-TH" sz="2400" dirty="0" smtClean="0"/>
              <a:t> </a:t>
            </a:r>
            <a:r>
              <a:rPr lang="th-TH" sz="2400" dirty="0" err="1" smtClean="0"/>
              <a:t>as</a:t>
            </a:r>
            <a:r>
              <a:rPr lang="th-TH" sz="2400" dirty="0" smtClean="0"/>
              <a:t> a </a:t>
            </a:r>
            <a:r>
              <a:rPr lang="th-TH" sz="2400" dirty="0" err="1" smtClean="0"/>
              <a:t>fill</a:t>
            </a:r>
            <a:r>
              <a:rPr lang="th-TH" sz="2400" dirty="0" smtClean="0"/>
              <a:t> </a:t>
            </a:r>
            <a:r>
              <a:rPr lang="th-TH" sz="2400" dirty="0" err="1" smtClean="0"/>
              <a:t>color</a:t>
            </a:r>
            <a:r>
              <a:rPr lang="th-TH" sz="2400" dirty="0" smtClean="0"/>
              <a:t> </a:t>
            </a:r>
            <a:r>
              <a:rPr lang="th-TH" sz="2400" dirty="0" err="1" smtClean="0"/>
              <a:t>for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rectangle</a:t>
            </a:r>
            <a:r>
              <a:rPr lang="th-TH" sz="2400" dirty="0" smtClean="0"/>
              <a:t> and </a:t>
            </a:r>
            <a:r>
              <a:rPr lang="th-TH" sz="2400" dirty="0" err="1" smtClean="0"/>
              <a:t>text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Define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initial</a:t>
            </a:r>
            <a:r>
              <a:rPr lang="th-TH" sz="2400" dirty="0" smtClean="0"/>
              <a:t> </a:t>
            </a:r>
            <a:r>
              <a:rPr lang="th-TH" sz="2400" dirty="0" err="1" smtClean="0"/>
              <a:t>color</a:t>
            </a:r>
            <a:r>
              <a:rPr lang="th-TH" sz="2400" dirty="0" smtClean="0"/>
              <a:t> </a:t>
            </a:r>
            <a:r>
              <a:rPr lang="th-TH" sz="2400" dirty="0" err="1" smtClean="0"/>
              <a:t>bg</a:t>
            </a:r>
            <a:r>
              <a:rPr lang="th-TH" sz="2400" dirty="0" smtClean="0"/>
              <a:t> (</a:t>
            </a:r>
            <a:r>
              <a:rPr lang="th-TH" sz="2400" dirty="0" err="1" smtClean="0"/>
              <a:t>dark</a:t>
            </a:r>
            <a:r>
              <a:rPr lang="th-TH" sz="2400" dirty="0" smtClean="0"/>
              <a:t> </a:t>
            </a:r>
            <a:r>
              <a:rPr lang="th-TH" sz="2400" dirty="0" err="1" smtClean="0"/>
              <a:t>green</a:t>
            </a:r>
            <a:r>
              <a:rPr lang="th-TH" sz="2400" dirty="0" smtClean="0"/>
              <a:t>), </a:t>
            </a:r>
            <a:r>
              <a:rPr lang="th-TH" sz="2400" dirty="0" err="1" smtClean="0"/>
              <a:t>which</a:t>
            </a:r>
            <a:r>
              <a:rPr lang="th-TH" sz="2400" dirty="0" smtClean="0"/>
              <a:t> </a:t>
            </a:r>
            <a:r>
              <a:rPr lang="th-TH" sz="2400" dirty="0" err="1" smtClean="0"/>
              <a:t>we'll</a:t>
            </a:r>
            <a:r>
              <a:rPr lang="th-TH" sz="2400" dirty="0" smtClean="0"/>
              <a:t> </a:t>
            </a:r>
            <a:r>
              <a:rPr lang="th-TH" sz="2400" dirty="0" err="1" smtClean="0"/>
              <a:t>use</a:t>
            </a:r>
            <a:r>
              <a:rPr lang="th-TH" sz="2400" dirty="0" smtClean="0"/>
              <a:t> </a:t>
            </a:r>
            <a:r>
              <a:rPr lang="th-TH" sz="2400" dirty="0" err="1" smtClean="0"/>
              <a:t>as</a:t>
            </a:r>
            <a:r>
              <a:rPr lang="th-TH" sz="2400" dirty="0" smtClean="0"/>
              <a:t> a </a:t>
            </a:r>
            <a:r>
              <a:rPr lang="th-TH" sz="2400" dirty="0" err="1" smtClean="0"/>
              <a:t>background</a:t>
            </a:r>
            <a:r>
              <a:rPr lang="th-TH" sz="2400" dirty="0" smtClean="0"/>
              <a:t> </a:t>
            </a:r>
            <a:r>
              <a:rPr lang="th-TH" sz="2400" dirty="0" err="1" smtClean="0"/>
              <a:t>color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Instantiate</a:t>
            </a:r>
            <a:r>
              <a:rPr lang="th-TH" sz="2400" dirty="0" smtClean="0"/>
              <a:t> </a:t>
            </a:r>
            <a:r>
              <a:rPr lang="th-TH" sz="2400" dirty="0" err="1" smtClean="0"/>
              <a:t>our</a:t>
            </a:r>
            <a:r>
              <a:rPr lang="th-TH" sz="2400" dirty="0" smtClean="0"/>
              <a:t> </a:t>
            </a:r>
            <a:r>
              <a:rPr lang="th-TH" sz="2400" dirty="0" err="1" smtClean="0"/>
              <a:t>KetaiGesture</a:t>
            </a:r>
            <a:r>
              <a:rPr lang="th-TH" sz="2400" dirty="0" smtClean="0"/>
              <a:t> </a:t>
            </a:r>
            <a:r>
              <a:rPr lang="th-TH" sz="2400" dirty="0" err="1" smtClean="0"/>
              <a:t>object</a:t>
            </a:r>
            <a:r>
              <a:rPr lang="th-TH" sz="2400" dirty="0" smtClean="0"/>
              <a:t> </a:t>
            </a:r>
            <a:r>
              <a:rPr lang="th-TH" sz="2400" dirty="0" err="1" smtClean="0"/>
              <a:t>gesture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Set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initial</a:t>
            </a:r>
            <a:r>
              <a:rPr lang="th-TH" sz="2400" dirty="0" smtClean="0"/>
              <a:t> </a:t>
            </a:r>
            <a:r>
              <a:rPr lang="th-TH" sz="2400" dirty="0" err="1" smtClean="0"/>
              <a:t>value</a:t>
            </a:r>
            <a:r>
              <a:rPr lang="th-TH" sz="2400" dirty="0" smtClean="0"/>
              <a:t> </a:t>
            </a:r>
            <a:r>
              <a:rPr lang="th-TH" sz="2400" dirty="0" err="1" smtClean="0"/>
              <a:t>for</a:t>
            </a:r>
            <a:r>
              <a:rPr lang="th-TH" sz="2400" dirty="0" smtClean="0"/>
              <a:t> </a:t>
            </a:r>
            <a:r>
              <a:rPr lang="th-TH" sz="2400" dirty="0" err="1" smtClean="0"/>
              <a:t>our</a:t>
            </a:r>
            <a:r>
              <a:rPr lang="th-TH" sz="2400" dirty="0" smtClean="0"/>
              <a:t> </a:t>
            </a:r>
            <a:r>
              <a:rPr lang="th-TH" sz="2400" dirty="0" err="1" smtClean="0"/>
              <a:t>variable</a:t>
            </a:r>
            <a:r>
              <a:rPr lang="th-TH" sz="2400" dirty="0" smtClean="0"/>
              <a:t> x </a:t>
            </a:r>
            <a:r>
              <a:rPr lang="th-TH" sz="2400" dirty="0" err="1" smtClean="0"/>
              <a:t>as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horizontal</a:t>
            </a:r>
            <a:r>
              <a:rPr lang="th-TH" sz="2400" dirty="0" smtClean="0"/>
              <a:t> </a:t>
            </a:r>
            <a:r>
              <a:rPr lang="th-TH" sz="2400" dirty="0" err="1" smtClean="0"/>
              <a:t>position</a:t>
            </a:r>
            <a:r>
              <a:rPr lang="th-TH" sz="2400" dirty="0" smtClean="0"/>
              <a:t> of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rectangle</a:t>
            </a:r>
            <a:r>
              <a:rPr lang="th-TH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 err="1" smtClean="0"/>
              <a:t>Set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initial</a:t>
            </a:r>
            <a:r>
              <a:rPr lang="th-TH" sz="2400" dirty="0" smtClean="0"/>
              <a:t> </a:t>
            </a:r>
            <a:r>
              <a:rPr lang="th-TH" sz="2400" dirty="0" err="1" smtClean="0"/>
              <a:t>value</a:t>
            </a:r>
            <a:r>
              <a:rPr lang="th-TH" sz="2400" dirty="0" smtClean="0"/>
              <a:t> </a:t>
            </a:r>
            <a:r>
              <a:rPr lang="th-TH" sz="2400" dirty="0" err="1" smtClean="0"/>
              <a:t>for</a:t>
            </a:r>
            <a:r>
              <a:rPr lang="th-TH" sz="2400" dirty="0" smtClean="0"/>
              <a:t> y </a:t>
            </a:r>
            <a:r>
              <a:rPr lang="th-TH" sz="2400" dirty="0" err="1" smtClean="0"/>
              <a:t>as</a:t>
            </a:r>
            <a:r>
              <a:rPr lang="th-TH" sz="2400" dirty="0" smtClean="0"/>
              <a:t>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vertical</a:t>
            </a:r>
            <a:r>
              <a:rPr lang="th-TH" sz="2400" dirty="0" smtClean="0"/>
              <a:t> </a:t>
            </a:r>
            <a:r>
              <a:rPr lang="th-TH" sz="2400" dirty="0" err="1" smtClean="0"/>
              <a:t>position</a:t>
            </a:r>
            <a:r>
              <a:rPr lang="th-TH" sz="2400" dirty="0" smtClean="0"/>
              <a:t> of </a:t>
            </a:r>
            <a:r>
              <a:rPr lang="th-TH" sz="2400" dirty="0" err="1" smtClean="0"/>
              <a:t>the</a:t>
            </a:r>
            <a:r>
              <a:rPr lang="th-TH" sz="2400" dirty="0" smtClean="0"/>
              <a:t> </a:t>
            </a:r>
            <a:r>
              <a:rPr lang="th-TH" sz="2400" dirty="0" err="1" smtClean="0"/>
              <a:t>rectangle</a:t>
            </a:r>
            <a:r>
              <a:rPr lang="th-TH" sz="2400" dirty="0" smtClean="0"/>
              <a:t>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233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360218" y="0"/>
            <a:ext cx="11831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/>
              <a:t>Let's</a:t>
            </a:r>
            <a:r>
              <a:rPr lang="th-TH" dirty="0"/>
              <a:t> </a:t>
            </a:r>
            <a:r>
              <a:rPr lang="th-TH" dirty="0" err="1"/>
              <a:t>get</a:t>
            </a:r>
            <a:r>
              <a:rPr lang="th-TH" dirty="0"/>
              <a:t> </a:t>
            </a:r>
            <a:r>
              <a:rPr lang="th-TH" dirty="0" err="1"/>
              <a:t>started</a:t>
            </a:r>
            <a:r>
              <a:rPr lang="th-TH" dirty="0"/>
              <a:t>. </a:t>
            </a:r>
            <a:r>
              <a:rPr lang="th-TH" dirty="0" err="1"/>
              <a:t>This</a:t>
            </a:r>
            <a:r>
              <a:rPr lang="th-TH" dirty="0"/>
              <a:t> </a:t>
            </a:r>
            <a:r>
              <a:rPr lang="th-TH" dirty="0" err="1"/>
              <a:t>sketch</a:t>
            </a:r>
            <a:r>
              <a:rPr lang="th-TH" dirty="0"/>
              <a:t> </a:t>
            </a:r>
            <a:r>
              <a:rPr lang="th-TH" dirty="0" err="1"/>
              <a:t>works</a:t>
            </a:r>
            <a:r>
              <a:rPr lang="th-TH" dirty="0"/>
              <a:t> </a:t>
            </a:r>
            <a:r>
              <a:rPr lang="th-TH" dirty="0" err="1"/>
              <a:t>with</a:t>
            </a:r>
            <a:r>
              <a:rPr lang="th-TH" dirty="0"/>
              <a:t> </a:t>
            </a:r>
            <a:r>
              <a:rPr lang="th-TH" dirty="0" err="1"/>
              <a:t>the</a:t>
            </a:r>
            <a:r>
              <a:rPr lang="th-TH" dirty="0"/>
              <a:t> PHP </a:t>
            </a:r>
            <a:r>
              <a:rPr lang="th-TH" dirty="0" err="1"/>
              <a:t>script</a:t>
            </a:r>
            <a:r>
              <a:rPr lang="th-TH" dirty="0"/>
              <a:t> </a:t>
            </a:r>
            <a:r>
              <a:rPr lang="th-TH" dirty="0" err="1"/>
              <a:t>on</a:t>
            </a:r>
            <a:r>
              <a:rPr lang="th-TH" dirty="0"/>
              <a:t> 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dedicated</a:t>
            </a:r>
            <a:r>
              <a:rPr lang="th-TH" dirty="0"/>
              <a:t> </a:t>
            </a:r>
            <a:r>
              <a:rPr lang="th-TH" dirty="0" err="1"/>
              <a:t>web</a:t>
            </a:r>
            <a:r>
              <a:rPr lang="th-TH" dirty="0"/>
              <a:t> </a:t>
            </a:r>
            <a:r>
              <a:rPr lang="th-TH" dirty="0" err="1"/>
              <a:t>server</a:t>
            </a:r>
            <a:r>
              <a:rPr lang="th-TH" dirty="0"/>
              <a:t> </a:t>
            </a:r>
            <a:r>
              <a:rPr lang="th-TH" dirty="0" err="1"/>
              <a:t>for</a:t>
            </a:r>
            <a:r>
              <a:rPr lang="th-TH" dirty="0"/>
              <a:t> </a:t>
            </a:r>
            <a:r>
              <a:rPr lang="th-TH" dirty="0" err="1"/>
              <a:t>this</a:t>
            </a:r>
            <a:r>
              <a:rPr lang="th-TH" dirty="0"/>
              <a:t> </a:t>
            </a:r>
            <a:r>
              <a:rPr lang="th-TH" dirty="0" err="1"/>
              <a:t>book</a:t>
            </a:r>
            <a:r>
              <a:rPr lang="th-TH" dirty="0"/>
              <a:t> </a:t>
            </a:r>
            <a:r>
              <a:rPr lang="th-TH" dirty="0" err="1"/>
              <a:t>project</a:t>
            </a:r>
            <a:r>
              <a:rPr lang="th-TH" dirty="0"/>
              <a:t>. </a:t>
            </a:r>
            <a:r>
              <a:rPr lang="th-TH" dirty="0" err="1"/>
              <a:t>If</a:t>
            </a:r>
            <a:r>
              <a:rPr lang="th-TH" dirty="0"/>
              <a:t> </a:t>
            </a:r>
            <a:r>
              <a:rPr lang="th-TH" dirty="0" err="1"/>
              <a:t>you</a:t>
            </a:r>
            <a:r>
              <a:rPr lang="th-TH" dirty="0"/>
              <a:t> </a:t>
            </a:r>
            <a:r>
              <a:rPr lang="th-TH" dirty="0" err="1"/>
              <a:t>point</a:t>
            </a:r>
            <a:r>
              <a:rPr lang="th-TH" dirty="0"/>
              <a:t> 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serverURL</a:t>
            </a:r>
            <a:r>
              <a:rPr lang="th-TH" dirty="0"/>
              <a:t> </a:t>
            </a:r>
            <a:r>
              <a:rPr lang="th-TH" dirty="0" err="1"/>
              <a:t>variable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another</a:t>
            </a:r>
            <a:r>
              <a:rPr lang="th-TH" dirty="0"/>
              <a:t> </a:t>
            </a:r>
            <a:r>
              <a:rPr lang="th-TH" dirty="0" err="1"/>
              <a:t>destination</a:t>
            </a:r>
            <a:r>
              <a:rPr lang="th-TH" dirty="0"/>
              <a:t>, </a:t>
            </a:r>
            <a:r>
              <a:rPr lang="th-TH" dirty="0" err="1"/>
              <a:t>you'll</a:t>
            </a:r>
            <a:r>
              <a:rPr lang="th-TH" dirty="0"/>
              <a:t> </a:t>
            </a:r>
            <a:r>
              <a:rPr lang="th-TH" dirty="0" err="1"/>
              <a:t>store</a:t>
            </a:r>
            <a:r>
              <a:rPr lang="th-TH" dirty="0"/>
              <a:t> </a:t>
            </a:r>
            <a:r>
              <a:rPr lang="th-TH" dirty="0" err="1"/>
              <a:t>your</a:t>
            </a:r>
            <a:r>
              <a:rPr lang="th-TH" dirty="0"/>
              <a:t> </a:t>
            </a:r>
            <a:r>
              <a:rPr lang="th-TH" dirty="0" err="1"/>
              <a:t>locations</a:t>
            </a:r>
            <a:r>
              <a:rPr lang="th-TH" dirty="0"/>
              <a:t> </a:t>
            </a:r>
            <a:r>
              <a:rPr lang="th-TH" dirty="0" err="1"/>
              <a:t>there</a:t>
            </a:r>
            <a:r>
              <a:rPr lang="th-TH" dirty="0"/>
              <a:t>.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60218" y="1659930"/>
            <a:ext cx="113468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/>
              <a:t>import</a:t>
            </a:r>
            <a:r>
              <a:rPr lang="th-TH" dirty="0"/>
              <a:t> </a:t>
            </a:r>
            <a:r>
              <a:rPr lang="th-TH" dirty="0" err="1"/>
              <a:t>ketai</a:t>
            </a:r>
            <a:r>
              <a:rPr lang="th-TH" dirty="0"/>
              <a:t>.</a:t>
            </a:r>
            <a:r>
              <a:rPr lang="th-TH" dirty="0" err="1"/>
              <a:t>sensors</a:t>
            </a:r>
            <a:r>
              <a:rPr lang="th-TH" dirty="0"/>
              <a:t>.*;</a:t>
            </a:r>
          </a:p>
          <a:p>
            <a:r>
              <a:rPr lang="th-TH" dirty="0" err="1"/>
              <a:t>double</a:t>
            </a:r>
            <a:r>
              <a:rPr lang="th-TH" dirty="0"/>
              <a:t> </a:t>
            </a:r>
            <a:r>
              <a:rPr lang="th-TH" dirty="0" err="1"/>
              <a:t>longitude</a:t>
            </a:r>
            <a:r>
              <a:rPr lang="th-TH" dirty="0"/>
              <a:t>, </a:t>
            </a:r>
            <a:r>
              <a:rPr lang="th-TH" dirty="0" err="1"/>
              <a:t>latitude</a:t>
            </a:r>
            <a:r>
              <a:rPr lang="th-TH" dirty="0"/>
              <a:t>, </a:t>
            </a:r>
            <a:r>
              <a:rPr lang="th-TH" dirty="0" err="1"/>
              <a:t>altitude</a:t>
            </a:r>
            <a:r>
              <a:rPr lang="th-TH" dirty="0"/>
              <a:t>, </a:t>
            </a:r>
            <a:r>
              <a:rPr lang="th-TH" dirty="0" err="1"/>
              <a:t>accuracy</a:t>
            </a:r>
            <a:r>
              <a:rPr lang="th-TH" dirty="0"/>
              <a:t>;</a:t>
            </a:r>
          </a:p>
          <a:p>
            <a:r>
              <a:rPr lang="th-TH" dirty="0" err="1"/>
              <a:t>KetaiLocation</a:t>
            </a:r>
            <a:r>
              <a:rPr lang="th-TH" dirty="0"/>
              <a:t> </a:t>
            </a:r>
            <a:r>
              <a:rPr lang="th-TH" dirty="0" err="1"/>
              <a:t>location</a:t>
            </a:r>
            <a:r>
              <a:rPr lang="th-TH" dirty="0"/>
              <a:t>;                                         // 1</a:t>
            </a:r>
          </a:p>
          <a:p>
            <a:r>
              <a:rPr lang="th-TH" dirty="0" err="1"/>
              <a:t>Location</a:t>
            </a:r>
            <a:r>
              <a:rPr lang="th-TH" dirty="0"/>
              <a:t> </a:t>
            </a:r>
            <a:r>
              <a:rPr lang="th-TH" dirty="0" err="1"/>
              <a:t>otherDevice</a:t>
            </a:r>
            <a:r>
              <a:rPr lang="th-TH" dirty="0"/>
              <a:t>;                                           // 2</a:t>
            </a:r>
          </a:p>
          <a:p>
            <a:r>
              <a:rPr lang="th-TH" dirty="0" err="1"/>
              <a:t>KetaiSensor</a:t>
            </a:r>
            <a:r>
              <a:rPr lang="th-TH" dirty="0"/>
              <a:t> </a:t>
            </a:r>
            <a:r>
              <a:rPr lang="th-TH" dirty="0" err="1"/>
              <a:t>sensor</a:t>
            </a:r>
            <a:r>
              <a:rPr lang="th-TH" dirty="0"/>
              <a:t>;</a:t>
            </a:r>
          </a:p>
          <a:p>
            <a:r>
              <a:rPr lang="th-TH" dirty="0" err="1"/>
              <a:t>String</a:t>
            </a:r>
            <a:r>
              <a:rPr lang="th-TH" dirty="0"/>
              <a:t> </a:t>
            </a:r>
            <a:r>
              <a:rPr lang="th-TH" dirty="0" err="1"/>
              <a:t>serverMessage</a:t>
            </a:r>
            <a:r>
              <a:rPr lang="th-TH" dirty="0"/>
              <a:t> = "";</a:t>
            </a:r>
          </a:p>
          <a:p>
            <a:r>
              <a:rPr lang="th-TH" dirty="0" err="1"/>
              <a:t>String</a:t>
            </a:r>
            <a:r>
              <a:rPr lang="th-TH" dirty="0"/>
              <a:t> </a:t>
            </a:r>
            <a:r>
              <a:rPr lang="th-TH" dirty="0" err="1"/>
              <a:t>myName</a:t>
            </a:r>
            <a:r>
              <a:rPr lang="th-TH" dirty="0"/>
              <a:t> = "</a:t>
            </a:r>
            <a:r>
              <a:rPr lang="th-TH" dirty="0" err="1"/>
              <a:t>myNexusID</a:t>
            </a:r>
            <a:r>
              <a:rPr lang="th-TH" dirty="0"/>
              <a:t>";                                    // 3</a:t>
            </a:r>
          </a:p>
          <a:p>
            <a:r>
              <a:rPr lang="th-TH" dirty="0" err="1"/>
              <a:t>String</a:t>
            </a:r>
            <a:r>
              <a:rPr lang="th-TH" dirty="0"/>
              <a:t> </a:t>
            </a:r>
            <a:r>
              <a:rPr lang="th-TH" dirty="0" err="1"/>
              <a:t>deviceTracked</a:t>
            </a:r>
            <a:r>
              <a:rPr lang="th-TH" dirty="0"/>
              <a:t> = "</a:t>
            </a:r>
            <a:r>
              <a:rPr lang="th-TH" dirty="0" err="1"/>
              <a:t>myNexusID</a:t>
            </a:r>
            <a:r>
              <a:rPr lang="th-TH" dirty="0"/>
              <a:t>";                             // 4</a:t>
            </a:r>
          </a:p>
          <a:p>
            <a:r>
              <a:rPr lang="th-TH" dirty="0" err="1"/>
              <a:t>String</a:t>
            </a:r>
            <a:r>
              <a:rPr lang="th-TH" dirty="0"/>
              <a:t> </a:t>
            </a:r>
            <a:r>
              <a:rPr lang="th-TH" dirty="0" err="1"/>
              <a:t>serverURL</a:t>
            </a:r>
            <a:r>
              <a:rPr lang="th-TH" dirty="0"/>
              <a:t> = "http://ketaiLibrary.org/rapidAndroidDevelopment/location.php"; // 5</a:t>
            </a:r>
          </a:p>
          <a:p>
            <a:r>
              <a:rPr lang="th-TH" dirty="0" err="1"/>
              <a:t>float</a:t>
            </a:r>
            <a:r>
              <a:rPr lang="th-TH" dirty="0"/>
              <a:t> </a:t>
            </a:r>
            <a:r>
              <a:rPr lang="th-TH" dirty="0" err="1"/>
              <a:t>compass</a:t>
            </a:r>
            <a:r>
              <a:rPr lang="th-TH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101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49381" y="0"/>
            <a:ext cx="89361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/>
              <a:t>void</a:t>
            </a:r>
            <a:r>
              <a:rPr lang="th-TH" dirty="0"/>
              <a:t> </a:t>
            </a:r>
            <a:r>
              <a:rPr lang="th-TH" dirty="0" err="1"/>
              <a:t>updateMyLocation</a:t>
            </a:r>
            <a:r>
              <a:rPr lang="th-TH" dirty="0"/>
              <a:t>()</a:t>
            </a:r>
          </a:p>
          <a:p>
            <a:r>
              <a:rPr lang="th-TH" dirty="0"/>
              <a:t>{</a:t>
            </a:r>
          </a:p>
          <a:p>
            <a:r>
              <a:rPr lang="th-TH" dirty="0"/>
              <a:t>  </a:t>
            </a:r>
            <a:r>
              <a:rPr lang="th-TH" dirty="0" err="1"/>
              <a:t>if</a:t>
            </a:r>
            <a:r>
              <a:rPr lang="th-TH" dirty="0"/>
              <a:t> (</a:t>
            </a:r>
            <a:r>
              <a:rPr lang="th-TH" dirty="0" err="1"/>
              <a:t>myName</a:t>
            </a:r>
            <a:r>
              <a:rPr lang="th-TH" dirty="0"/>
              <a:t> != "")</a:t>
            </a:r>
          </a:p>
          <a:p>
            <a:r>
              <a:rPr lang="th-TH" dirty="0"/>
              <a:t>  {</a:t>
            </a:r>
          </a:p>
          <a:p>
            <a:r>
              <a:rPr lang="th-TH" dirty="0"/>
              <a:t>    </a:t>
            </a:r>
            <a:r>
              <a:rPr lang="th-TH" dirty="0" err="1"/>
              <a:t>String</a:t>
            </a:r>
            <a:r>
              <a:rPr lang="th-TH" dirty="0"/>
              <a:t> </a:t>
            </a:r>
            <a:r>
              <a:rPr lang="th-TH" dirty="0" err="1"/>
              <a:t>url</a:t>
            </a:r>
            <a:r>
              <a:rPr lang="th-TH" dirty="0"/>
              <a:t> = </a:t>
            </a:r>
            <a:r>
              <a:rPr lang="th-TH" dirty="0" err="1"/>
              <a:t>serverURL</a:t>
            </a:r>
            <a:r>
              <a:rPr lang="th-TH" dirty="0"/>
              <a:t>+"?</a:t>
            </a:r>
            <a:r>
              <a:rPr lang="th-TH" dirty="0" err="1"/>
              <a:t>update</a:t>
            </a:r>
            <a:r>
              <a:rPr lang="th-TH" dirty="0"/>
              <a:t>="+</a:t>
            </a:r>
            <a:r>
              <a:rPr lang="th-TH" dirty="0" err="1"/>
              <a:t>myName</a:t>
            </a:r>
            <a:r>
              <a:rPr lang="th-TH" dirty="0"/>
              <a:t>+</a:t>
            </a:r>
          </a:p>
          <a:p>
            <a:r>
              <a:rPr lang="th-TH" dirty="0"/>
              <a:t>      "&amp;</a:t>
            </a:r>
            <a:r>
              <a:rPr lang="th-TH" dirty="0" err="1"/>
              <a:t>location</a:t>
            </a:r>
            <a:r>
              <a:rPr lang="th-TH" dirty="0"/>
              <a:t>="+</a:t>
            </a:r>
            <a:r>
              <a:rPr lang="th-TH" dirty="0" err="1"/>
              <a:t>latitude</a:t>
            </a:r>
            <a:r>
              <a:rPr lang="th-TH" dirty="0"/>
              <a:t>+","+</a:t>
            </a:r>
            <a:r>
              <a:rPr lang="th-TH" dirty="0" err="1"/>
              <a:t>longitude</a:t>
            </a:r>
            <a:r>
              <a:rPr lang="th-TH" dirty="0"/>
              <a:t>+","+</a:t>
            </a:r>
            <a:r>
              <a:rPr lang="th-TH" dirty="0" err="1"/>
              <a:t>altitude</a:t>
            </a:r>
            <a:r>
              <a:rPr lang="th-TH" dirty="0"/>
              <a:t>;           // 7</a:t>
            </a:r>
          </a:p>
          <a:p>
            <a:r>
              <a:rPr lang="th-TH" dirty="0"/>
              <a:t>    </a:t>
            </a:r>
            <a:r>
              <a:rPr lang="th-TH" dirty="0" err="1"/>
              <a:t>String</a:t>
            </a:r>
            <a:r>
              <a:rPr lang="th-TH" dirty="0"/>
              <a:t> </a:t>
            </a:r>
            <a:r>
              <a:rPr lang="th-TH" dirty="0" err="1"/>
              <a:t>result</a:t>
            </a:r>
            <a:r>
              <a:rPr lang="th-TH" dirty="0"/>
              <a:t>[] = </a:t>
            </a:r>
            <a:r>
              <a:rPr lang="th-TH" dirty="0" err="1"/>
              <a:t>loadStrings</a:t>
            </a:r>
            <a:r>
              <a:rPr lang="th-TH" dirty="0"/>
              <a:t>(</a:t>
            </a:r>
            <a:r>
              <a:rPr lang="th-TH" dirty="0" err="1"/>
              <a:t>url</a:t>
            </a:r>
            <a:r>
              <a:rPr lang="th-TH" dirty="0"/>
              <a:t>);                           // 8</a:t>
            </a:r>
          </a:p>
          <a:p>
            <a:r>
              <a:rPr lang="th-TH" dirty="0"/>
              <a:t>    </a:t>
            </a:r>
            <a:r>
              <a:rPr lang="th-TH" dirty="0" err="1"/>
              <a:t>if</a:t>
            </a:r>
            <a:r>
              <a:rPr lang="th-TH" dirty="0"/>
              <a:t> (</a:t>
            </a:r>
            <a:r>
              <a:rPr lang="th-TH" dirty="0" err="1"/>
              <a:t>result</a:t>
            </a:r>
            <a:r>
              <a:rPr lang="th-TH" dirty="0"/>
              <a:t>.</a:t>
            </a:r>
            <a:r>
              <a:rPr lang="th-TH" dirty="0" err="1"/>
              <a:t>length</a:t>
            </a:r>
            <a:r>
              <a:rPr lang="th-TH" dirty="0"/>
              <a:t> &gt; 0)</a:t>
            </a:r>
          </a:p>
          <a:p>
            <a:r>
              <a:rPr lang="th-TH" dirty="0"/>
              <a:t>      </a:t>
            </a:r>
            <a:r>
              <a:rPr lang="th-TH" dirty="0" err="1"/>
              <a:t>serverMessage</a:t>
            </a:r>
            <a:r>
              <a:rPr lang="th-TH" dirty="0"/>
              <a:t> = </a:t>
            </a:r>
            <a:r>
              <a:rPr lang="th-TH" dirty="0" err="1"/>
              <a:t>result</a:t>
            </a:r>
            <a:r>
              <a:rPr lang="th-TH" dirty="0"/>
              <a:t>[0];</a:t>
            </a:r>
          </a:p>
          <a:p>
            <a:r>
              <a:rPr lang="th-TH" dirty="0"/>
              <a:t>  }</a:t>
            </a:r>
          </a:p>
          <a:p>
            <a:r>
              <a:rPr lang="th-TH" dirty="0"/>
              <a:t>}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49381" y="5515038"/>
            <a:ext cx="10848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/>
              <a:t>https://www.mobileprocessing.org/geolocation.html</a:t>
            </a:r>
          </a:p>
        </p:txBody>
      </p:sp>
    </p:spTree>
    <p:extLst>
      <p:ext uri="{BB962C8B-B14F-4D97-AF65-F5344CB8AC3E}">
        <p14:creationId xmlns:p14="http://schemas.microsoft.com/office/powerpoint/2010/main" val="259227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04801" y="365125"/>
            <a:ext cx="11665526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 Android mode, we can also use the following mouse methods, which are available in all Processing modes. The Android touch screen gestures correspond to the following mouse events:</a:t>
            </a:r>
            <a:endParaRPr lang="th-TH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04801" y="1825625"/>
            <a:ext cx="11048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mousePressed</a:t>
            </a:r>
            <a:r>
              <a:rPr lang="en-US" b="1" dirty="0" smtClean="0"/>
              <a:t>() </a:t>
            </a:r>
            <a:r>
              <a:rPr lang="en-US" dirty="0" smtClean="0"/>
              <a:t>This callback method is called every time a finger touches the screen panel. It corresponds to a mouse-pressed event on the desktop when the mouse button is pressed down.</a:t>
            </a:r>
          </a:p>
          <a:p>
            <a:pPr marL="0" indent="0">
              <a:buNone/>
            </a:pPr>
            <a:r>
              <a:rPr lang="en-US" b="1" dirty="0" err="1" smtClean="0"/>
              <a:t>mouseReleased</a:t>
            </a:r>
            <a:r>
              <a:rPr lang="en-US" b="1" dirty="0" smtClean="0"/>
              <a:t>() </a:t>
            </a:r>
            <a:r>
              <a:rPr lang="en-US" dirty="0" smtClean="0"/>
              <a:t>This callback method is called every time a finger lifts off the touch screen surface, but only if its position has changed since first touching the panel. It corresponds to a mouse-up event on the desktop.</a:t>
            </a:r>
          </a:p>
          <a:p>
            <a:pPr marL="0" indent="0">
              <a:buNone/>
            </a:pPr>
            <a:r>
              <a:rPr lang="en-US" b="1" dirty="0" err="1" smtClean="0"/>
              <a:t>mouseDragged</a:t>
            </a:r>
            <a:r>
              <a:rPr lang="en-US" b="1" dirty="0" smtClean="0"/>
              <a:t>() </a:t>
            </a:r>
            <a:r>
              <a:rPr lang="en-US" dirty="0" smtClean="0"/>
              <a:t>This callback method is called every time a new finger position is detected by the touch screen panel compared to the previously detected position. It corresponds to a mouse-dragged event on the desktop when the mouse moves while the button is pressed.+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3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43345" y="713630"/>
            <a:ext cx="60544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err="1" smtClean="0"/>
              <a:t>void</a:t>
            </a:r>
            <a:r>
              <a:rPr lang="th-TH" sz="2000" dirty="0" smtClean="0"/>
              <a:t> </a:t>
            </a:r>
            <a:r>
              <a:rPr lang="th-TH" sz="2000" dirty="0" err="1" smtClean="0"/>
              <a:t>draw</a:t>
            </a:r>
            <a:r>
              <a:rPr lang="th-TH" sz="2000" dirty="0" smtClean="0"/>
              <a:t>()</a:t>
            </a:r>
          </a:p>
          <a:p>
            <a:r>
              <a:rPr lang="th-TH" sz="2000" dirty="0" smtClean="0"/>
              <a:t>{</a:t>
            </a:r>
          </a:p>
          <a:p>
            <a:r>
              <a:rPr lang="th-TH" sz="2000" dirty="0" smtClean="0"/>
              <a:t>    // </a:t>
            </a:r>
            <a:r>
              <a:rPr lang="th-TH" sz="2000" dirty="0" err="1" smtClean="0"/>
              <a:t>no</a:t>
            </a:r>
            <a:r>
              <a:rPr lang="th-TH" sz="2000" dirty="0" smtClean="0"/>
              <a:t> </a:t>
            </a:r>
            <a:r>
              <a:rPr lang="th-TH" sz="2000" dirty="0" err="1" smtClean="0"/>
              <a:t>display</a:t>
            </a:r>
            <a:r>
              <a:rPr lang="th-TH" sz="2000" dirty="0" smtClean="0"/>
              <a:t> </a:t>
            </a:r>
            <a:r>
              <a:rPr lang="th-TH" sz="2000" dirty="0" err="1" smtClean="0"/>
              <a:t>output</a:t>
            </a:r>
            <a:r>
              <a:rPr lang="th-TH" sz="2000" dirty="0" smtClean="0"/>
              <a:t>, </a:t>
            </a:r>
            <a:r>
              <a:rPr lang="th-TH" sz="2000" dirty="0" err="1" smtClean="0"/>
              <a:t>so</a:t>
            </a:r>
            <a:r>
              <a:rPr lang="th-TH" sz="2000" dirty="0" smtClean="0"/>
              <a:t> </a:t>
            </a:r>
            <a:r>
              <a:rPr lang="th-TH" sz="2000" dirty="0" err="1" smtClean="0"/>
              <a:t>nothing</a:t>
            </a:r>
            <a:r>
              <a:rPr lang="th-TH" sz="2000" dirty="0" smtClean="0"/>
              <a:t> </a:t>
            </a:r>
            <a:r>
              <a:rPr lang="th-TH" sz="2000" dirty="0" err="1" smtClean="0"/>
              <a:t>to</a:t>
            </a:r>
            <a:r>
              <a:rPr lang="th-TH" sz="2000" dirty="0" smtClean="0"/>
              <a:t> </a:t>
            </a:r>
            <a:r>
              <a:rPr lang="th-TH" sz="2000" dirty="0" err="1" smtClean="0"/>
              <a:t>do</a:t>
            </a:r>
            <a:r>
              <a:rPr lang="th-TH" sz="2000" dirty="0" smtClean="0"/>
              <a:t> </a:t>
            </a:r>
            <a:r>
              <a:rPr lang="th-TH" sz="2000" dirty="0" err="1" smtClean="0"/>
              <a:t>here</a:t>
            </a:r>
            <a:endParaRPr lang="th-TH" sz="2000" dirty="0" smtClean="0"/>
          </a:p>
          <a:p>
            <a:r>
              <a:rPr lang="th-TH" sz="2000" dirty="0" smtClean="0"/>
              <a:t>}</a:t>
            </a:r>
          </a:p>
          <a:p>
            <a:endParaRPr lang="th-TH" sz="2000" dirty="0" smtClean="0"/>
          </a:p>
          <a:p>
            <a:r>
              <a:rPr lang="th-TH" sz="2000" dirty="0" err="1" smtClean="0"/>
              <a:t>void</a:t>
            </a:r>
            <a:r>
              <a:rPr lang="th-TH" sz="2000" dirty="0" smtClean="0"/>
              <a:t> </a:t>
            </a:r>
            <a:r>
              <a:rPr lang="th-TH" sz="2000" dirty="0" err="1" smtClean="0"/>
              <a:t>mousePressed</a:t>
            </a:r>
            <a:r>
              <a:rPr lang="th-TH" sz="2000" dirty="0" smtClean="0"/>
              <a:t> ()</a:t>
            </a:r>
          </a:p>
          <a:p>
            <a:r>
              <a:rPr lang="th-TH" sz="2000" dirty="0" smtClean="0"/>
              <a:t>{</a:t>
            </a:r>
          </a:p>
          <a:p>
            <a:r>
              <a:rPr lang="th-TH" sz="2000" dirty="0" smtClean="0"/>
              <a:t>    </a:t>
            </a:r>
            <a:r>
              <a:rPr lang="th-TH" sz="2000" dirty="0" err="1" smtClean="0"/>
              <a:t>println</a:t>
            </a:r>
            <a:r>
              <a:rPr lang="th-TH" sz="2000" dirty="0" smtClean="0"/>
              <a:t>("PRESSED x:" + </a:t>
            </a:r>
            <a:r>
              <a:rPr lang="th-TH" sz="2000" dirty="0" err="1" smtClean="0"/>
              <a:t>mouseX</a:t>
            </a:r>
            <a:r>
              <a:rPr lang="th-TH" sz="2000" dirty="0" smtClean="0"/>
              <a:t> + " y: " + </a:t>
            </a:r>
            <a:r>
              <a:rPr lang="th-TH" sz="2000" dirty="0" err="1" smtClean="0"/>
              <a:t>mouseY</a:t>
            </a:r>
            <a:r>
              <a:rPr lang="th-TH" sz="2000" dirty="0" smtClean="0"/>
              <a:t>);</a:t>
            </a:r>
          </a:p>
          <a:p>
            <a:r>
              <a:rPr lang="th-TH" sz="2000" dirty="0" smtClean="0"/>
              <a:t>}</a:t>
            </a:r>
          </a:p>
          <a:p>
            <a:endParaRPr lang="th-TH" sz="2000" dirty="0" smtClean="0"/>
          </a:p>
          <a:p>
            <a:r>
              <a:rPr lang="th-TH" sz="2000" dirty="0" err="1" smtClean="0"/>
              <a:t>void</a:t>
            </a:r>
            <a:r>
              <a:rPr lang="th-TH" sz="2000" dirty="0" smtClean="0"/>
              <a:t> </a:t>
            </a:r>
            <a:r>
              <a:rPr lang="th-TH" sz="2000" dirty="0" err="1" smtClean="0"/>
              <a:t>mouseReleased</a:t>
            </a:r>
            <a:r>
              <a:rPr lang="th-TH" sz="2000" dirty="0" smtClean="0"/>
              <a:t> ()</a:t>
            </a:r>
          </a:p>
          <a:p>
            <a:r>
              <a:rPr lang="th-TH" sz="2000" dirty="0" smtClean="0"/>
              <a:t>{</a:t>
            </a:r>
          </a:p>
          <a:p>
            <a:r>
              <a:rPr lang="th-TH" sz="2000" dirty="0" smtClean="0"/>
              <a:t>    </a:t>
            </a:r>
            <a:r>
              <a:rPr lang="th-TH" sz="2000" dirty="0" err="1" smtClean="0"/>
              <a:t>println</a:t>
            </a:r>
            <a:r>
              <a:rPr lang="th-TH" sz="2000" dirty="0" smtClean="0"/>
              <a:t>("RELEASED x:" + </a:t>
            </a:r>
            <a:r>
              <a:rPr lang="th-TH" sz="2000" dirty="0" err="1" smtClean="0"/>
              <a:t>mouseX</a:t>
            </a:r>
            <a:r>
              <a:rPr lang="th-TH" sz="2000" dirty="0" smtClean="0"/>
              <a:t> + " y: " + </a:t>
            </a:r>
            <a:r>
              <a:rPr lang="th-TH" sz="2000" dirty="0" err="1" smtClean="0"/>
              <a:t>mouseY</a:t>
            </a:r>
            <a:r>
              <a:rPr lang="th-TH" sz="2000" dirty="0" smtClean="0"/>
              <a:t>);</a:t>
            </a:r>
          </a:p>
          <a:p>
            <a:r>
              <a:rPr lang="th-TH" sz="2000" dirty="0" smtClean="0"/>
              <a:t>}</a:t>
            </a:r>
          </a:p>
          <a:p>
            <a:endParaRPr lang="th-TH" sz="2000" dirty="0" smtClean="0"/>
          </a:p>
          <a:p>
            <a:r>
              <a:rPr lang="th-TH" sz="2000" dirty="0" err="1" smtClean="0"/>
              <a:t>void</a:t>
            </a:r>
            <a:r>
              <a:rPr lang="th-TH" sz="2000" dirty="0" smtClean="0"/>
              <a:t> </a:t>
            </a:r>
            <a:r>
              <a:rPr lang="th-TH" sz="2000" dirty="0" err="1" smtClean="0"/>
              <a:t>mouseDragged</a:t>
            </a:r>
            <a:r>
              <a:rPr lang="th-TH" sz="2000" dirty="0" smtClean="0"/>
              <a:t> ()</a:t>
            </a:r>
          </a:p>
          <a:p>
            <a:r>
              <a:rPr lang="th-TH" sz="2000" dirty="0" smtClean="0"/>
              <a:t>{</a:t>
            </a:r>
          </a:p>
          <a:p>
            <a:r>
              <a:rPr lang="th-TH" sz="2000" dirty="0" smtClean="0"/>
              <a:t>    </a:t>
            </a:r>
            <a:r>
              <a:rPr lang="th-TH" sz="2000" dirty="0" err="1" smtClean="0"/>
              <a:t>println</a:t>
            </a:r>
            <a:r>
              <a:rPr lang="th-TH" sz="2000" dirty="0" smtClean="0"/>
              <a:t>("DRAGGED x:" + </a:t>
            </a:r>
            <a:r>
              <a:rPr lang="th-TH" sz="2000" dirty="0" err="1" smtClean="0"/>
              <a:t>mouseX</a:t>
            </a:r>
            <a:r>
              <a:rPr lang="th-TH" sz="2000" dirty="0" smtClean="0"/>
              <a:t> + " y: " + </a:t>
            </a:r>
            <a:r>
              <a:rPr lang="th-TH" sz="2000" dirty="0" err="1" smtClean="0"/>
              <a:t>mouseY</a:t>
            </a:r>
            <a:r>
              <a:rPr lang="th-TH" sz="2000" dirty="0" smtClean="0"/>
              <a:t>);</a:t>
            </a:r>
          </a:p>
          <a:p>
            <a:r>
              <a:rPr lang="th-TH" sz="2000" dirty="0" smtClean="0"/>
              <a:t>}</a:t>
            </a:r>
            <a:endParaRPr lang="th-TH" sz="20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862972" y="71363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Run the App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464062" y="1442536"/>
            <a:ext cx="35403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PRESSED x:125 y:208</a:t>
            </a:r>
          </a:p>
          <a:p>
            <a:r>
              <a:rPr lang="th-TH" dirty="0" smtClean="0"/>
              <a:t>DRAGGED x:128 y:210</a:t>
            </a:r>
          </a:p>
          <a:p>
            <a:r>
              <a:rPr lang="th-TH" dirty="0" smtClean="0"/>
              <a:t>DRAGGED x:130 y:209</a:t>
            </a:r>
          </a:p>
          <a:p>
            <a:r>
              <a:rPr lang="th-TH" dirty="0" smtClean="0"/>
              <a:t>RELEASED x:130 y:209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5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-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Using </a:t>
            </a:r>
            <a:r>
              <a:rPr lang="en-US" sz="6600" dirty="0" smtClean="0"/>
              <a:t>Colors</a:t>
            </a:r>
            <a:endParaRPr lang="th-TH" sz="6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-1" y="1034196"/>
            <a:ext cx="12027877" cy="3326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Here are the parameters </a:t>
            </a:r>
            <a:r>
              <a:rPr lang="en-US" sz="3200" dirty="0" err="1" smtClean="0"/>
              <a:t>colorMode</a:t>
            </a:r>
            <a:r>
              <a:rPr lang="en-US" sz="3200" dirty="0" smtClean="0"/>
              <a:t>() can take. We can specify mode as either RGB or HSB and specify range in the value range we prefer.</a:t>
            </a:r>
          </a:p>
          <a:p>
            <a:r>
              <a:rPr lang="en-US" sz="3200" dirty="0" err="1" smtClean="0"/>
              <a:t>colorMode</a:t>
            </a:r>
            <a:r>
              <a:rPr lang="en-US" sz="3200" dirty="0" smtClean="0"/>
              <a:t>(mode)</a:t>
            </a:r>
          </a:p>
          <a:p>
            <a:r>
              <a:rPr lang="en-US" sz="3200" dirty="0" err="1" smtClean="0"/>
              <a:t>colorMode</a:t>
            </a:r>
            <a:r>
              <a:rPr lang="en-US" sz="3200" dirty="0" smtClean="0"/>
              <a:t>(mode, range)</a:t>
            </a:r>
          </a:p>
          <a:p>
            <a:r>
              <a:rPr lang="en-US" sz="3200" dirty="0" err="1" smtClean="0"/>
              <a:t>colorMode</a:t>
            </a:r>
            <a:r>
              <a:rPr lang="en-US" sz="3200" dirty="0" smtClean="0"/>
              <a:t>(mode, range1, range2, range3)</a:t>
            </a:r>
          </a:p>
          <a:p>
            <a:r>
              <a:rPr lang="en-US" sz="3200" dirty="0" err="1" smtClean="0"/>
              <a:t>colorMode</a:t>
            </a:r>
            <a:r>
              <a:rPr lang="en-US" sz="3200" dirty="0" smtClean="0"/>
              <a:t>(mode, range1, range2, range3, range4)</a:t>
            </a:r>
            <a:endParaRPr lang="th-TH" sz="32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-82064" y="4441954"/>
            <a:ext cx="122740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Processing </a:t>
            </a:r>
            <a:r>
              <a:rPr lang="th-TH" dirty="0" err="1" smtClean="0"/>
              <a:t>provides</a:t>
            </a:r>
            <a:r>
              <a:rPr lang="th-TH" dirty="0" smtClean="0"/>
              <a:t> </a:t>
            </a:r>
            <a:r>
              <a:rPr lang="th-TH" dirty="0" err="1" smtClean="0"/>
              <a:t>us</a:t>
            </a:r>
            <a:r>
              <a:rPr lang="th-TH" dirty="0" smtClean="0"/>
              <a:t> </a:t>
            </a:r>
            <a:r>
              <a:rPr lang="th-TH" dirty="0" err="1" smtClean="0"/>
              <a:t>with</a:t>
            </a:r>
            <a:r>
              <a:rPr lang="th-TH" dirty="0" smtClean="0"/>
              <a:t> </a:t>
            </a:r>
            <a:r>
              <a:rPr lang="th-TH" dirty="0" err="1" smtClean="0"/>
              <a:t>two</a:t>
            </a:r>
            <a:r>
              <a:rPr lang="th-TH" dirty="0" smtClean="0"/>
              <a:t> </a:t>
            </a:r>
            <a:r>
              <a:rPr lang="th-TH" dirty="0" err="1" smtClean="0"/>
              <a:t>different</a:t>
            </a:r>
            <a:r>
              <a:rPr lang="th-TH" dirty="0" smtClean="0"/>
              <a:t>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modes</a:t>
            </a:r>
            <a:r>
              <a:rPr lang="th-TH" dirty="0" smtClean="0"/>
              <a:t> </a:t>
            </a:r>
            <a:r>
              <a:rPr lang="th-TH" dirty="0" err="1" smtClean="0"/>
              <a:t>that</a:t>
            </a:r>
            <a:r>
              <a:rPr lang="th-TH" dirty="0" smtClean="0"/>
              <a:t> </a:t>
            </a:r>
            <a:r>
              <a:rPr lang="th-TH" dirty="0" err="1" smtClean="0"/>
              <a:t>we</a:t>
            </a:r>
            <a:r>
              <a:rPr lang="th-TH" dirty="0" smtClean="0"/>
              <a:t> </a:t>
            </a:r>
            <a:r>
              <a:rPr lang="th-TH" dirty="0" err="1" smtClean="0"/>
              <a:t>can</a:t>
            </a:r>
            <a:r>
              <a:rPr lang="th-TH" dirty="0" smtClean="0"/>
              <a:t> </a:t>
            </a:r>
            <a:r>
              <a:rPr lang="th-TH" dirty="0" err="1" smtClean="0"/>
              <a:t>switch</a:t>
            </a:r>
            <a:r>
              <a:rPr lang="th-TH" dirty="0" smtClean="0"/>
              <a:t> </a:t>
            </a:r>
            <a:r>
              <a:rPr lang="th-TH" dirty="0" err="1" smtClean="0"/>
              <a:t>between</a:t>
            </a:r>
            <a:r>
              <a:rPr lang="th-TH" dirty="0" smtClean="0"/>
              <a:t> </a:t>
            </a:r>
            <a:r>
              <a:rPr lang="th-TH" dirty="0" err="1" smtClean="0"/>
              <a:t>using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colorMode</a:t>
            </a:r>
            <a:r>
              <a:rPr lang="th-TH" dirty="0" smtClean="0"/>
              <a:t>() </a:t>
            </a:r>
            <a:r>
              <a:rPr lang="th-TH" dirty="0" err="1" smtClean="0"/>
              <a:t>method</a:t>
            </a:r>
            <a:r>
              <a:rPr lang="th-TH" dirty="0" smtClean="0"/>
              <a:t>. The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mode</a:t>
            </a:r>
            <a:r>
              <a:rPr lang="th-TH" dirty="0" smtClean="0"/>
              <a:t> </a:t>
            </a:r>
            <a:r>
              <a:rPr lang="th-TH" dirty="0" err="1" smtClean="0"/>
              <a:t>can</a:t>
            </a:r>
            <a:r>
              <a:rPr lang="th-TH" dirty="0" smtClean="0"/>
              <a:t> </a:t>
            </a:r>
            <a:r>
              <a:rPr lang="th-TH" dirty="0" err="1" smtClean="0"/>
              <a:t>be</a:t>
            </a:r>
            <a:r>
              <a:rPr lang="th-TH" dirty="0" smtClean="0"/>
              <a:t> </a:t>
            </a:r>
            <a:r>
              <a:rPr lang="th-TH" dirty="0" err="1" smtClean="0"/>
              <a:t>set</a:t>
            </a:r>
            <a:r>
              <a:rPr lang="th-TH" dirty="0" smtClean="0"/>
              <a:t> </a:t>
            </a:r>
            <a:r>
              <a:rPr lang="th-TH" dirty="0" err="1" smtClean="0"/>
              <a:t>to</a:t>
            </a:r>
            <a:r>
              <a:rPr lang="th-TH" dirty="0" smtClean="0"/>
              <a:t> </a:t>
            </a:r>
            <a:r>
              <a:rPr lang="th-TH" b="1" dirty="0" smtClean="0"/>
              <a:t>RGB </a:t>
            </a:r>
            <a:r>
              <a:rPr lang="th-TH" b="1" dirty="0" err="1" smtClean="0"/>
              <a:t>or</a:t>
            </a:r>
            <a:r>
              <a:rPr lang="th-TH" b="1" dirty="0" smtClean="0"/>
              <a:t> HSB (</a:t>
            </a:r>
            <a:r>
              <a:rPr lang="th-TH" b="1" dirty="0" err="1" smtClean="0"/>
              <a:t>hue</a:t>
            </a:r>
            <a:r>
              <a:rPr lang="th-TH" b="1" dirty="0" smtClean="0"/>
              <a:t>, </a:t>
            </a:r>
            <a:r>
              <a:rPr lang="th-TH" b="1" dirty="0" err="1" smtClean="0"/>
              <a:t>saturation</a:t>
            </a:r>
            <a:r>
              <a:rPr lang="th-TH" b="1" dirty="0" smtClean="0"/>
              <a:t>, </a:t>
            </a:r>
            <a:r>
              <a:rPr lang="th-TH" b="1" dirty="0" err="1" smtClean="0"/>
              <a:t>brightness</a:t>
            </a:r>
            <a:r>
              <a:rPr lang="th-TH" b="1" dirty="0" smtClean="0"/>
              <a:t>)</a:t>
            </a:r>
            <a:r>
              <a:rPr lang="th-TH" dirty="0" smtClean="0"/>
              <a:t>, </a:t>
            </a:r>
            <a:r>
              <a:rPr lang="th-TH" dirty="0" err="1" smtClean="0"/>
              <a:t>which</a:t>
            </a:r>
            <a:r>
              <a:rPr lang="th-TH" dirty="0" smtClean="0"/>
              <a:t> </a:t>
            </a:r>
            <a:r>
              <a:rPr lang="th-TH" dirty="0" err="1" smtClean="0"/>
              <a:t>we'll</a:t>
            </a:r>
            <a:r>
              <a:rPr lang="th-TH" dirty="0" smtClean="0"/>
              <a:t> </a:t>
            </a:r>
            <a:r>
              <a:rPr lang="th-TH" dirty="0" err="1" smtClean="0"/>
              <a:t>explore</a:t>
            </a:r>
            <a:r>
              <a:rPr lang="th-TH" dirty="0" smtClean="0"/>
              <a:t> </a:t>
            </a:r>
            <a:r>
              <a:rPr lang="th-TH" dirty="0" err="1" smtClean="0"/>
              <a:t>further</a:t>
            </a:r>
            <a:r>
              <a:rPr lang="th-TH" dirty="0" smtClean="0"/>
              <a:t> </a:t>
            </a:r>
            <a:r>
              <a:rPr lang="th-TH" dirty="0" err="1" smtClean="0"/>
              <a:t>in</a:t>
            </a:r>
            <a:r>
              <a:rPr lang="th-TH" dirty="0" smtClean="0"/>
              <a:t> </a:t>
            </a:r>
            <a:r>
              <a:rPr lang="th-TH" dirty="0" err="1" smtClean="0"/>
              <a:t>Using</a:t>
            </a:r>
            <a:r>
              <a:rPr lang="th-TH" dirty="0" smtClean="0"/>
              <a:t> HSB </a:t>
            </a:r>
            <a:r>
              <a:rPr lang="th-TH" dirty="0" err="1" smtClean="0"/>
              <a:t>Colors</a:t>
            </a:r>
            <a:r>
              <a:rPr lang="th-TH" dirty="0" smtClean="0"/>
              <a:t>. </a:t>
            </a:r>
            <a:r>
              <a:rPr lang="th-TH" dirty="0" err="1" smtClean="0"/>
              <a:t>colorMode</a:t>
            </a:r>
            <a:r>
              <a:rPr lang="th-TH" dirty="0" smtClean="0"/>
              <a:t>() </a:t>
            </a:r>
            <a:r>
              <a:rPr lang="th-TH" dirty="0" err="1" smtClean="0"/>
              <a:t>changes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way</a:t>
            </a:r>
            <a:r>
              <a:rPr lang="th-TH" dirty="0" smtClean="0"/>
              <a:t> Processing </a:t>
            </a:r>
            <a:r>
              <a:rPr lang="th-TH" dirty="0" err="1" smtClean="0"/>
              <a:t>interprets</a:t>
            </a:r>
            <a:r>
              <a:rPr lang="th-TH" dirty="0" smtClean="0"/>
              <a:t>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values</a:t>
            </a:r>
            <a:r>
              <a:rPr lang="th-TH" dirty="0" smtClean="0"/>
              <a:t>. </a:t>
            </a:r>
            <a:r>
              <a:rPr lang="th-TH" dirty="0" err="1" smtClean="0"/>
              <a:t>Both</a:t>
            </a:r>
            <a:r>
              <a:rPr lang="th-TH" dirty="0" smtClean="0"/>
              <a:t> RGB and HSB </a:t>
            </a:r>
            <a:r>
              <a:rPr lang="th-TH" dirty="0" err="1" smtClean="0"/>
              <a:t>can</a:t>
            </a:r>
            <a:r>
              <a:rPr lang="th-TH" dirty="0" smtClean="0"/>
              <a:t> </a:t>
            </a:r>
            <a:r>
              <a:rPr lang="th-TH" dirty="0" err="1" smtClean="0"/>
              <a:t>handle</a:t>
            </a:r>
            <a:r>
              <a:rPr lang="th-TH" dirty="0" smtClean="0"/>
              <a:t> </a:t>
            </a:r>
            <a:r>
              <a:rPr lang="th-TH" dirty="0" err="1" smtClean="0"/>
              <a:t>alpha</a:t>
            </a:r>
            <a:r>
              <a:rPr lang="th-TH" dirty="0" smtClean="0"/>
              <a:t> </a:t>
            </a:r>
            <a:r>
              <a:rPr lang="th-TH" dirty="0" err="1" smtClean="0"/>
              <a:t>values</a:t>
            </a:r>
            <a:r>
              <a:rPr lang="th-TH" dirty="0" smtClean="0"/>
              <a:t> </a:t>
            </a:r>
            <a:r>
              <a:rPr lang="th-TH" dirty="0" err="1" smtClean="0"/>
              <a:t>to</a:t>
            </a:r>
            <a:r>
              <a:rPr lang="th-TH" dirty="0" smtClean="0"/>
              <a:t> </a:t>
            </a:r>
            <a:r>
              <a:rPr lang="th-TH" dirty="0" err="1" smtClean="0"/>
              <a:t>make</a:t>
            </a:r>
            <a:r>
              <a:rPr lang="th-TH" dirty="0" smtClean="0"/>
              <a:t> </a:t>
            </a:r>
            <a:r>
              <a:rPr lang="th-TH" dirty="0" err="1" smtClean="0"/>
              <a:t>objects</a:t>
            </a:r>
            <a:r>
              <a:rPr lang="th-TH" dirty="0" smtClean="0"/>
              <a:t> </a:t>
            </a:r>
            <a:r>
              <a:rPr lang="th-TH" dirty="0" err="1" smtClean="0"/>
              <a:t>appear</a:t>
            </a:r>
            <a:r>
              <a:rPr lang="th-TH" dirty="0" smtClean="0"/>
              <a:t> </a:t>
            </a:r>
            <a:r>
              <a:rPr lang="th-TH" dirty="0" err="1" smtClean="0"/>
              <a:t>transparent</a:t>
            </a:r>
            <a:r>
              <a:rPr lang="th-TH" dirty="0" smtClean="0"/>
              <a:t>.+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56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304800"/>
            <a:ext cx="5556738" cy="89450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Grayscale and RGB </a:t>
            </a:r>
            <a:r>
              <a:rPr lang="en-US" dirty="0" smtClean="0"/>
              <a:t>colors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2400" y="1562720"/>
            <a:ext cx="4953000" cy="51347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fill(gray)</a:t>
            </a:r>
          </a:p>
          <a:p>
            <a:r>
              <a:rPr lang="en-US" dirty="0" smtClean="0"/>
              <a:t>stroke(gray)</a:t>
            </a:r>
          </a:p>
          <a:p>
            <a:r>
              <a:rPr lang="en-US" dirty="0" smtClean="0"/>
              <a:t>background(gray)</a:t>
            </a:r>
          </a:p>
          <a:p>
            <a:endParaRPr lang="en-US" dirty="0" smtClean="0"/>
          </a:p>
          <a:p>
            <a:r>
              <a:rPr lang="en-US" dirty="0" smtClean="0"/>
              <a:t>fill(gray, alpha)</a:t>
            </a:r>
          </a:p>
          <a:p>
            <a:r>
              <a:rPr lang="en-US" dirty="0" smtClean="0"/>
              <a:t>stroke(gray, alpha)</a:t>
            </a:r>
          </a:p>
          <a:p>
            <a:endParaRPr lang="en-US" dirty="0" smtClean="0"/>
          </a:p>
          <a:p>
            <a:r>
              <a:rPr lang="en-US" dirty="0" smtClean="0"/>
              <a:t>fill(red, green, blue)</a:t>
            </a:r>
          </a:p>
          <a:p>
            <a:r>
              <a:rPr lang="en-US" dirty="0" smtClean="0"/>
              <a:t>stroke(red, green, blue)</a:t>
            </a:r>
          </a:p>
          <a:p>
            <a:r>
              <a:rPr lang="en-US" dirty="0" smtClean="0"/>
              <a:t>background(red, green, blue)</a:t>
            </a:r>
          </a:p>
          <a:p>
            <a:endParaRPr lang="en-US" dirty="0" smtClean="0"/>
          </a:p>
          <a:p>
            <a:r>
              <a:rPr lang="en-US" dirty="0" smtClean="0"/>
              <a:t>fill(red, green, blue, alpha)</a:t>
            </a:r>
          </a:p>
          <a:p>
            <a:r>
              <a:rPr lang="en-US" dirty="0" smtClean="0"/>
              <a:t>stroke(red, green, blue, alpha)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57800" y="0"/>
            <a:ext cx="66528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/>
              <a:t>One </a:t>
            </a:r>
            <a:r>
              <a:rPr lang="th-TH" sz="3200" dirty="0" err="1" smtClean="0"/>
              <a:t>parameter</a:t>
            </a:r>
            <a:r>
              <a:rPr lang="th-TH" sz="3200" dirty="0" smtClean="0"/>
              <a:t> </a:t>
            </a:r>
            <a:r>
              <a:rPr lang="th-TH" sz="3200" dirty="0" err="1" smtClean="0"/>
              <a:t>results</a:t>
            </a:r>
            <a:r>
              <a:rPr lang="th-TH" sz="3200" dirty="0" smtClean="0"/>
              <a:t> </a:t>
            </a:r>
            <a:r>
              <a:rPr lang="th-TH" sz="3200" dirty="0" err="1" smtClean="0"/>
              <a:t>in</a:t>
            </a:r>
            <a:r>
              <a:rPr lang="th-TH" sz="3200" dirty="0" smtClean="0"/>
              <a:t> a </a:t>
            </a:r>
            <a:r>
              <a:rPr lang="th-TH" sz="3200" dirty="0" err="1" smtClean="0"/>
              <a:t>grayscale</a:t>
            </a:r>
            <a:r>
              <a:rPr lang="th-TH" sz="3200" dirty="0" smtClean="0"/>
              <a:t> </a:t>
            </a:r>
            <a:r>
              <a:rPr lang="th-TH" sz="3200" dirty="0" err="1" smtClean="0"/>
              <a:t>value</a:t>
            </a:r>
            <a:r>
              <a:rPr lang="th-TH" sz="32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err="1" smtClean="0"/>
              <a:t>Two</a:t>
            </a:r>
            <a:r>
              <a:rPr lang="th-TH" sz="3200" dirty="0" smtClean="0"/>
              <a:t> </a:t>
            </a:r>
            <a:r>
              <a:rPr lang="th-TH" sz="3200" dirty="0" err="1" smtClean="0"/>
              <a:t>parameters</a:t>
            </a:r>
            <a:r>
              <a:rPr lang="th-TH" sz="3200" dirty="0" smtClean="0"/>
              <a:t> </a:t>
            </a:r>
            <a:r>
              <a:rPr lang="th-TH" sz="3200" dirty="0" err="1" smtClean="0"/>
              <a:t>define</a:t>
            </a:r>
            <a:r>
              <a:rPr lang="th-TH" sz="3200" dirty="0" smtClean="0"/>
              <a:t> a </a:t>
            </a:r>
            <a:r>
              <a:rPr lang="th-TH" sz="3200" dirty="0" err="1" smtClean="0"/>
              <a:t>grayscale</a:t>
            </a:r>
            <a:r>
              <a:rPr lang="th-TH" sz="3200" dirty="0" smtClean="0"/>
              <a:t> and </a:t>
            </a:r>
            <a:r>
              <a:rPr lang="th-TH" sz="3200" dirty="0" err="1" smtClean="0"/>
              <a:t>its</a:t>
            </a:r>
            <a:r>
              <a:rPr lang="th-TH" sz="3200" dirty="0" smtClean="0"/>
              <a:t> </a:t>
            </a:r>
            <a:r>
              <a:rPr lang="th-TH" sz="3200" dirty="0" err="1" smtClean="0"/>
              <a:t>opacity</a:t>
            </a:r>
            <a:r>
              <a:rPr lang="th-TH" sz="3200" dirty="0" smtClean="0"/>
              <a:t> (</a:t>
            </a:r>
            <a:r>
              <a:rPr lang="th-TH" sz="3200" dirty="0" err="1" smtClean="0"/>
              <a:t>as</a:t>
            </a:r>
            <a:r>
              <a:rPr lang="th-TH" sz="3200" dirty="0" smtClean="0"/>
              <a:t> </a:t>
            </a:r>
            <a:r>
              <a:rPr lang="th-TH" sz="3200" dirty="0" err="1" smtClean="0"/>
              <a:t>set</a:t>
            </a:r>
            <a:r>
              <a:rPr lang="th-TH" sz="3200" dirty="0" smtClean="0"/>
              <a:t> </a:t>
            </a:r>
            <a:r>
              <a:rPr lang="th-TH" sz="3200" dirty="0" err="1" smtClean="0"/>
              <a:t>by</a:t>
            </a:r>
            <a:r>
              <a:rPr lang="th-TH" sz="3200" dirty="0" smtClean="0"/>
              <a:t> </a:t>
            </a:r>
            <a:r>
              <a:rPr lang="th-TH" sz="3200" dirty="0" err="1" smtClean="0"/>
              <a:t>an</a:t>
            </a:r>
            <a:r>
              <a:rPr lang="th-TH" sz="3200" dirty="0" smtClean="0"/>
              <a:t> </a:t>
            </a:r>
            <a:r>
              <a:rPr lang="th-TH" sz="3200" dirty="0" err="1" smtClean="0"/>
              <a:t>alpha</a:t>
            </a:r>
            <a:r>
              <a:rPr lang="th-TH" sz="3200" dirty="0" smtClean="0"/>
              <a:t> </a:t>
            </a:r>
            <a:r>
              <a:rPr lang="th-TH" sz="3200" dirty="0" err="1" smtClean="0"/>
              <a:t>value</a:t>
            </a:r>
            <a:r>
              <a:rPr lang="th-TH" sz="3200" dirty="0" smtClean="0"/>
              <a:t>). </a:t>
            </a:r>
            <a:r>
              <a:rPr lang="th-TH" sz="3200" dirty="0" err="1" smtClean="0"/>
              <a:t>If</a:t>
            </a:r>
            <a:r>
              <a:rPr lang="th-TH" sz="3200" dirty="0" smtClean="0"/>
              <a:t> </a:t>
            </a:r>
            <a:r>
              <a:rPr lang="th-TH" sz="3200" dirty="0" err="1" smtClean="0"/>
              <a:t>alpha</a:t>
            </a:r>
            <a:r>
              <a:rPr lang="th-TH" sz="3200" dirty="0" smtClean="0"/>
              <a:t> </a:t>
            </a:r>
            <a:r>
              <a:rPr lang="th-TH" sz="3200" dirty="0" err="1" smtClean="0"/>
              <a:t>is</a:t>
            </a:r>
            <a:r>
              <a:rPr lang="th-TH" sz="3200" dirty="0" smtClean="0"/>
              <a:t> </a:t>
            </a:r>
            <a:r>
              <a:rPr lang="th-TH" sz="3200" dirty="0" err="1" smtClean="0"/>
              <a:t>set</a:t>
            </a:r>
            <a:r>
              <a:rPr lang="th-TH" sz="3200" dirty="0" smtClean="0"/>
              <a:t> </a:t>
            </a:r>
            <a:r>
              <a:rPr lang="th-TH" sz="3200" dirty="0" err="1" smtClean="0"/>
              <a:t>to</a:t>
            </a:r>
            <a:r>
              <a:rPr lang="th-TH" sz="3200" dirty="0" smtClean="0"/>
              <a:t> 0, </a:t>
            </a:r>
            <a:r>
              <a:rPr lang="th-TH" sz="3200" dirty="0" err="1" smtClean="0"/>
              <a:t>the</a:t>
            </a:r>
            <a:r>
              <a:rPr lang="th-TH" sz="3200" dirty="0" smtClean="0"/>
              <a:t> </a:t>
            </a:r>
            <a:r>
              <a:rPr lang="th-TH" sz="3200" dirty="0" err="1" smtClean="0"/>
              <a:t>color</a:t>
            </a:r>
            <a:r>
              <a:rPr lang="th-TH" sz="3200" dirty="0" smtClean="0"/>
              <a:t> </a:t>
            </a:r>
            <a:r>
              <a:rPr lang="th-TH" sz="3200" dirty="0" err="1" smtClean="0"/>
              <a:t>is</a:t>
            </a:r>
            <a:r>
              <a:rPr lang="th-TH" sz="3200" dirty="0" smtClean="0"/>
              <a:t> </a:t>
            </a:r>
            <a:r>
              <a:rPr lang="th-TH" sz="3200" dirty="0" err="1" smtClean="0"/>
              <a:t>fully</a:t>
            </a:r>
            <a:r>
              <a:rPr lang="th-TH" sz="3200" dirty="0" smtClean="0"/>
              <a:t> </a:t>
            </a:r>
            <a:r>
              <a:rPr lang="th-TH" sz="3200" dirty="0" err="1" smtClean="0"/>
              <a:t>transparent</a:t>
            </a:r>
            <a:r>
              <a:rPr lang="th-TH" sz="3200" dirty="0" smtClean="0"/>
              <a:t>. </a:t>
            </a:r>
            <a:r>
              <a:rPr lang="th-TH" sz="3200" dirty="0" err="1" smtClean="0"/>
              <a:t>An</a:t>
            </a:r>
            <a:r>
              <a:rPr lang="th-TH" sz="3200" dirty="0" smtClean="0"/>
              <a:t> </a:t>
            </a:r>
            <a:r>
              <a:rPr lang="th-TH" sz="3200" dirty="0" err="1" smtClean="0"/>
              <a:t>alpha</a:t>
            </a:r>
            <a:r>
              <a:rPr lang="th-TH" sz="3200" dirty="0" smtClean="0"/>
              <a:t> </a:t>
            </a:r>
            <a:r>
              <a:rPr lang="th-TH" sz="3200" dirty="0" err="1" smtClean="0"/>
              <a:t>value</a:t>
            </a:r>
            <a:r>
              <a:rPr lang="th-TH" sz="3200" dirty="0" smtClean="0"/>
              <a:t> of 255 </a:t>
            </a:r>
            <a:r>
              <a:rPr lang="th-TH" sz="3200" dirty="0" err="1" smtClean="0"/>
              <a:t>results</a:t>
            </a:r>
            <a:r>
              <a:rPr lang="th-TH" sz="3200" dirty="0" smtClean="0"/>
              <a:t> </a:t>
            </a:r>
            <a:r>
              <a:rPr lang="th-TH" sz="3200" dirty="0" err="1" smtClean="0"/>
              <a:t>in</a:t>
            </a:r>
            <a:r>
              <a:rPr lang="th-TH" sz="3200" dirty="0" smtClean="0"/>
              <a:t> a </a:t>
            </a:r>
            <a:r>
              <a:rPr lang="th-TH" sz="3200" dirty="0" err="1" smtClean="0"/>
              <a:t>fully</a:t>
            </a:r>
            <a:r>
              <a:rPr lang="th-TH" sz="3200" dirty="0" smtClean="0"/>
              <a:t> </a:t>
            </a:r>
            <a:r>
              <a:rPr lang="th-TH" sz="3200" dirty="0" err="1" smtClean="0"/>
              <a:t>opaque</a:t>
            </a:r>
            <a:r>
              <a:rPr lang="th-TH" sz="3200" dirty="0" smtClean="0"/>
              <a:t> </a:t>
            </a:r>
            <a:r>
              <a:rPr lang="th-TH" sz="3200" dirty="0" err="1" smtClean="0"/>
              <a:t>color</a:t>
            </a:r>
            <a:r>
              <a:rPr lang="th-TH" sz="32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err="1" smtClean="0"/>
              <a:t>Three</a:t>
            </a:r>
            <a:r>
              <a:rPr lang="th-TH" sz="3200" dirty="0" smtClean="0"/>
              <a:t> </a:t>
            </a:r>
            <a:r>
              <a:rPr lang="th-TH" sz="3200" dirty="0" err="1" smtClean="0"/>
              <a:t>parameters</a:t>
            </a:r>
            <a:r>
              <a:rPr lang="th-TH" sz="3200" dirty="0" smtClean="0"/>
              <a:t> </a:t>
            </a:r>
            <a:r>
              <a:rPr lang="th-TH" sz="3200" dirty="0" err="1" smtClean="0"/>
              <a:t>correspond</a:t>
            </a:r>
            <a:r>
              <a:rPr lang="th-TH" sz="3200" dirty="0" smtClean="0"/>
              <a:t> </a:t>
            </a:r>
            <a:r>
              <a:rPr lang="th-TH" sz="3200" dirty="0" err="1" smtClean="0"/>
              <a:t>by</a:t>
            </a:r>
            <a:r>
              <a:rPr lang="th-TH" sz="3200" dirty="0" smtClean="0"/>
              <a:t> </a:t>
            </a:r>
            <a:r>
              <a:rPr lang="th-TH" sz="3200" dirty="0" err="1" smtClean="0"/>
              <a:t>default</a:t>
            </a:r>
            <a:r>
              <a:rPr lang="th-TH" sz="3200" dirty="0" smtClean="0"/>
              <a:t> </a:t>
            </a:r>
            <a:r>
              <a:rPr lang="th-TH" sz="3200" dirty="0" err="1" smtClean="0"/>
              <a:t>to</a:t>
            </a:r>
            <a:r>
              <a:rPr lang="th-TH" sz="3200" dirty="0" smtClean="0"/>
              <a:t> </a:t>
            </a:r>
            <a:r>
              <a:rPr lang="th-TH" sz="3200" dirty="0" err="1" smtClean="0"/>
              <a:t>red</a:t>
            </a:r>
            <a:r>
              <a:rPr lang="th-TH" sz="3200" dirty="0" smtClean="0"/>
              <a:t>, </a:t>
            </a:r>
            <a:r>
              <a:rPr lang="th-TH" sz="3200" dirty="0" err="1" smtClean="0"/>
              <a:t>green</a:t>
            </a:r>
            <a:r>
              <a:rPr lang="th-TH" sz="3200" dirty="0" smtClean="0"/>
              <a:t>, and </a:t>
            </a:r>
            <a:r>
              <a:rPr lang="th-TH" sz="3200" dirty="0" err="1" smtClean="0"/>
              <a:t>blue</a:t>
            </a:r>
            <a:r>
              <a:rPr lang="th-TH" sz="3200" dirty="0" smtClean="0"/>
              <a:t> </a:t>
            </a:r>
            <a:r>
              <a:rPr lang="th-TH" sz="3200" dirty="0" err="1" smtClean="0"/>
              <a:t>values</a:t>
            </a:r>
            <a:r>
              <a:rPr lang="th-TH" sz="32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err="1" smtClean="0"/>
              <a:t>Four</a:t>
            </a:r>
            <a:r>
              <a:rPr lang="th-TH" sz="3200" dirty="0" smtClean="0"/>
              <a:t> </a:t>
            </a:r>
            <a:r>
              <a:rPr lang="th-TH" sz="3200" dirty="0" err="1" smtClean="0"/>
              <a:t>parameters</a:t>
            </a:r>
            <a:r>
              <a:rPr lang="th-TH" sz="3200" dirty="0" smtClean="0"/>
              <a:t> </a:t>
            </a:r>
            <a:r>
              <a:rPr lang="th-TH" sz="3200" dirty="0" err="1" smtClean="0"/>
              <a:t>contain</a:t>
            </a:r>
            <a:r>
              <a:rPr lang="th-TH" sz="3200" dirty="0" smtClean="0"/>
              <a:t> </a:t>
            </a:r>
            <a:r>
              <a:rPr lang="th-TH" sz="3200" dirty="0" err="1" smtClean="0"/>
              <a:t>the</a:t>
            </a:r>
            <a:r>
              <a:rPr lang="th-TH" sz="3200" dirty="0" smtClean="0"/>
              <a:t> </a:t>
            </a:r>
            <a:r>
              <a:rPr lang="th-TH" sz="3200" dirty="0" err="1" smtClean="0"/>
              <a:t>red</a:t>
            </a:r>
            <a:r>
              <a:rPr lang="th-TH" sz="3200" dirty="0" smtClean="0"/>
              <a:t>, </a:t>
            </a:r>
            <a:r>
              <a:rPr lang="th-TH" sz="3200" dirty="0" err="1" smtClean="0"/>
              <a:t>green</a:t>
            </a:r>
            <a:r>
              <a:rPr lang="th-TH" sz="3200" dirty="0" smtClean="0"/>
              <a:t>, and </a:t>
            </a:r>
            <a:r>
              <a:rPr lang="th-TH" sz="3200" dirty="0" err="1" smtClean="0"/>
              <a:t>blue</a:t>
            </a:r>
            <a:r>
              <a:rPr lang="th-TH" sz="3200" dirty="0" smtClean="0"/>
              <a:t> </a:t>
            </a:r>
            <a:r>
              <a:rPr lang="th-TH" sz="3200" dirty="0" err="1" smtClean="0"/>
              <a:t>values</a:t>
            </a:r>
            <a:r>
              <a:rPr lang="th-TH" sz="3200" dirty="0" smtClean="0"/>
              <a:t> and </a:t>
            </a:r>
            <a:r>
              <a:rPr lang="th-TH" sz="3200" dirty="0" err="1" smtClean="0"/>
              <a:t>an</a:t>
            </a:r>
            <a:r>
              <a:rPr lang="th-TH" sz="3200" dirty="0" smtClean="0"/>
              <a:t> </a:t>
            </a:r>
            <a:r>
              <a:rPr lang="th-TH" sz="3200" dirty="0" err="1" smtClean="0"/>
              <a:t>alpha</a:t>
            </a:r>
            <a:r>
              <a:rPr lang="th-TH" sz="3200" dirty="0" smtClean="0"/>
              <a:t> </a:t>
            </a:r>
            <a:r>
              <a:rPr lang="th-TH" sz="3200" dirty="0" err="1" smtClean="0"/>
              <a:t>value</a:t>
            </a:r>
            <a:r>
              <a:rPr lang="th-TH" sz="3200" dirty="0" smtClean="0"/>
              <a:t> </a:t>
            </a:r>
            <a:r>
              <a:rPr lang="th-TH" sz="3200" dirty="0" err="1" smtClean="0"/>
              <a:t>for</a:t>
            </a:r>
            <a:r>
              <a:rPr lang="th-TH" sz="3200" dirty="0" smtClean="0"/>
              <a:t> </a:t>
            </a:r>
            <a:r>
              <a:rPr lang="th-TH" sz="3200" dirty="0" err="1" smtClean="0"/>
              <a:t>transparency</a:t>
            </a:r>
            <a:r>
              <a:rPr lang="th-TH" sz="3200" dirty="0" smtClean="0"/>
              <a:t>.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6908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1708" y="0"/>
            <a:ext cx="10515600" cy="64306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HSB </a:t>
            </a:r>
            <a:r>
              <a:rPr lang="en-US" dirty="0" smtClean="0"/>
              <a:t>Colors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81708" y="911225"/>
            <a:ext cx="9290538" cy="2838232"/>
          </a:xfrm>
        </p:spPr>
        <p:txBody>
          <a:bodyPr/>
          <a:lstStyle/>
          <a:p>
            <a:r>
              <a:rPr lang="en-US" dirty="0" smtClean="0"/>
              <a:t>fill(hue, saturation, brightness)</a:t>
            </a:r>
          </a:p>
          <a:p>
            <a:r>
              <a:rPr lang="en-US" dirty="0" smtClean="0"/>
              <a:t>stroke(hue, saturation, brightness)</a:t>
            </a:r>
          </a:p>
          <a:p>
            <a:r>
              <a:rPr lang="en-US" dirty="0" smtClean="0"/>
              <a:t>background(hue, saturation, brightness)</a:t>
            </a:r>
          </a:p>
          <a:p>
            <a:r>
              <a:rPr lang="en-US" dirty="0" smtClean="0"/>
              <a:t>fill(hue, saturation, brightness, alpha)</a:t>
            </a:r>
          </a:p>
          <a:p>
            <a:r>
              <a:rPr lang="en-US" dirty="0" smtClean="0"/>
              <a:t>stroke(hue, saturation, brightness, alpha)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0" y="3749457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 smtClean="0"/>
              <a:t>we</a:t>
            </a:r>
            <a:r>
              <a:rPr lang="th-TH" dirty="0" smtClean="0"/>
              <a:t> </a:t>
            </a:r>
            <a:r>
              <a:rPr lang="th-TH" dirty="0" err="1" smtClean="0"/>
              <a:t>can</a:t>
            </a:r>
            <a:r>
              <a:rPr lang="th-TH" dirty="0" smtClean="0"/>
              <a:t> </a:t>
            </a:r>
            <a:r>
              <a:rPr lang="th-TH" dirty="0" err="1" smtClean="0"/>
              <a:t>access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hue</a:t>
            </a:r>
            <a:r>
              <a:rPr lang="th-TH" dirty="0" smtClean="0"/>
              <a:t> </a:t>
            </a:r>
            <a:r>
              <a:rPr lang="th-TH" dirty="0" err="1" smtClean="0"/>
              <a:t>directly</a:t>
            </a:r>
            <a:r>
              <a:rPr lang="th-TH" dirty="0" smtClean="0"/>
              <a:t> </a:t>
            </a:r>
            <a:r>
              <a:rPr lang="th-TH" dirty="0" err="1" smtClean="0"/>
              <a:t>using</a:t>
            </a:r>
            <a:r>
              <a:rPr lang="th-TH" dirty="0" smtClean="0"/>
              <a:t> </a:t>
            </a:r>
            <a:r>
              <a:rPr lang="th-TH" dirty="0" err="1" smtClean="0"/>
              <a:t>Processing's</a:t>
            </a:r>
            <a:r>
              <a:rPr lang="th-TH" dirty="0" smtClean="0"/>
              <a:t> </a:t>
            </a:r>
            <a:r>
              <a:rPr lang="th-TH" b="1" dirty="0" err="1" smtClean="0"/>
              <a:t>hue</a:t>
            </a:r>
            <a:r>
              <a:rPr lang="th-TH" b="1" dirty="0" smtClean="0"/>
              <a:t>() </a:t>
            </a:r>
            <a:r>
              <a:rPr lang="th-TH" b="1" dirty="0" err="1" smtClean="0"/>
              <a:t>method</a:t>
            </a:r>
            <a:r>
              <a:rPr lang="th-TH" dirty="0" smtClean="0"/>
              <a:t>. </a:t>
            </a:r>
            <a:r>
              <a:rPr lang="th-TH" dirty="0" err="1" smtClean="0"/>
              <a:t>It</a:t>
            </a:r>
            <a:r>
              <a:rPr lang="th-TH" dirty="0" smtClean="0"/>
              <a:t> </a:t>
            </a:r>
            <a:r>
              <a:rPr lang="th-TH" dirty="0" err="1" smtClean="0"/>
              <a:t>takes</a:t>
            </a:r>
            <a:r>
              <a:rPr lang="th-TH" dirty="0" smtClean="0"/>
              <a:t> a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as</a:t>
            </a:r>
            <a:r>
              <a:rPr lang="th-TH" dirty="0" smtClean="0"/>
              <a:t> a </a:t>
            </a:r>
            <a:r>
              <a:rPr lang="th-TH" dirty="0" err="1" smtClean="0"/>
              <a:t>parameter</a:t>
            </a:r>
            <a:r>
              <a:rPr lang="th-TH" dirty="0" smtClean="0"/>
              <a:t> and </a:t>
            </a:r>
            <a:r>
              <a:rPr lang="th-TH" dirty="0" err="1" smtClean="0"/>
              <a:t>extracts</a:t>
            </a:r>
            <a:r>
              <a:rPr lang="th-TH" dirty="0" smtClean="0"/>
              <a:t> </a:t>
            </a:r>
            <a:r>
              <a:rPr lang="th-TH" dirty="0" err="1" smtClean="0"/>
              <a:t>only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hue</a:t>
            </a:r>
            <a:r>
              <a:rPr lang="th-TH" dirty="0" smtClean="0"/>
              <a:t> </a:t>
            </a:r>
            <a:r>
              <a:rPr lang="th-TH" dirty="0" err="1" smtClean="0"/>
              <a:t>value</a:t>
            </a:r>
            <a:r>
              <a:rPr lang="th-TH" dirty="0" smtClean="0"/>
              <a:t> of </a:t>
            </a:r>
            <a:r>
              <a:rPr lang="th-TH" dirty="0" err="1" smtClean="0"/>
              <a:t>that</a:t>
            </a:r>
            <a:r>
              <a:rPr lang="th-TH" dirty="0" smtClean="0"/>
              <a:t> </a:t>
            </a:r>
            <a:r>
              <a:rPr lang="th-TH" dirty="0" err="1" smtClean="0"/>
              <a:t>color</a:t>
            </a:r>
            <a:r>
              <a:rPr lang="th-TH" dirty="0" smtClean="0"/>
              <a:t>. </a:t>
            </a:r>
            <a:r>
              <a:rPr lang="th-TH" dirty="0" err="1" smtClean="0"/>
              <a:t>Similarly</a:t>
            </a:r>
            <a:r>
              <a:rPr lang="th-TH" dirty="0" smtClean="0"/>
              <a:t>, </a:t>
            </a:r>
            <a:r>
              <a:rPr lang="th-TH" dirty="0" err="1" smtClean="0"/>
              <a:t>we</a:t>
            </a:r>
            <a:r>
              <a:rPr lang="th-TH" dirty="0" smtClean="0"/>
              <a:t> </a:t>
            </a:r>
            <a:r>
              <a:rPr lang="th-TH" dirty="0" err="1" smtClean="0"/>
              <a:t>can</a:t>
            </a:r>
            <a:r>
              <a:rPr lang="th-TH" dirty="0" smtClean="0"/>
              <a:t> </a:t>
            </a:r>
            <a:r>
              <a:rPr lang="th-TH" dirty="0" err="1" smtClean="0"/>
              <a:t>get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brightness</a:t>
            </a:r>
            <a:r>
              <a:rPr lang="th-TH" dirty="0" smtClean="0"/>
              <a:t> </a:t>
            </a:r>
            <a:r>
              <a:rPr lang="th-TH" dirty="0" err="1" smtClean="0"/>
              <a:t>by</a:t>
            </a:r>
            <a:r>
              <a:rPr lang="th-TH" dirty="0" smtClean="0"/>
              <a:t> </a:t>
            </a:r>
            <a:r>
              <a:rPr lang="th-TH" dirty="0" err="1" smtClean="0"/>
              <a:t>using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b="1" dirty="0" err="1" smtClean="0"/>
              <a:t>brightness</a:t>
            </a:r>
            <a:r>
              <a:rPr lang="th-TH" b="1" dirty="0" smtClean="0"/>
              <a:t>()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method</a:t>
            </a:r>
            <a:r>
              <a:rPr lang="th-TH" dirty="0" smtClean="0"/>
              <a:t>, and </a:t>
            </a:r>
            <a:r>
              <a:rPr lang="th-TH" dirty="0" err="1" smtClean="0"/>
              <a:t>we</a:t>
            </a:r>
            <a:r>
              <a:rPr lang="th-TH" dirty="0" smtClean="0"/>
              <a:t> </a:t>
            </a:r>
            <a:r>
              <a:rPr lang="th-TH" dirty="0" err="1" smtClean="0"/>
              <a:t>can</a:t>
            </a:r>
            <a:r>
              <a:rPr lang="th-TH" dirty="0" smtClean="0"/>
              <a:t> </a:t>
            </a:r>
            <a:r>
              <a:rPr lang="th-TH" dirty="0" err="1" smtClean="0"/>
              <a:t>access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b="1" dirty="0" err="1" smtClean="0"/>
              <a:t>saturation</a:t>
            </a:r>
            <a:r>
              <a:rPr lang="th-TH" b="1" dirty="0" smtClean="0"/>
              <a:t>() </a:t>
            </a:r>
            <a:r>
              <a:rPr lang="th-TH" dirty="0" err="1" smtClean="0"/>
              <a:t>separately</a:t>
            </a:r>
            <a:r>
              <a:rPr lang="th-TH" dirty="0" smtClean="0"/>
              <a:t> </a:t>
            </a:r>
            <a:r>
              <a:rPr lang="th-TH" dirty="0" err="1" smtClean="0"/>
              <a:t>as</a:t>
            </a:r>
            <a:r>
              <a:rPr lang="th-TH" dirty="0" smtClean="0"/>
              <a:t> </a:t>
            </a:r>
            <a:r>
              <a:rPr lang="th-TH" dirty="0" err="1" smtClean="0"/>
              <a:t>well</a:t>
            </a:r>
            <a:r>
              <a:rPr lang="th-TH" dirty="0" smtClean="0"/>
              <a:t>. The HSB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cylinder</a:t>
            </a:r>
            <a:r>
              <a:rPr lang="th-TH" dirty="0" smtClean="0"/>
              <a:t> </a:t>
            </a:r>
            <a:r>
              <a:rPr lang="th-TH" dirty="0" err="1" smtClean="0"/>
              <a:t>is</a:t>
            </a:r>
            <a:r>
              <a:rPr lang="th-TH" dirty="0" smtClean="0"/>
              <a:t> a </a:t>
            </a:r>
            <a:r>
              <a:rPr lang="th-TH" dirty="0" err="1" smtClean="0"/>
              <a:t>very</a:t>
            </a:r>
            <a:r>
              <a:rPr lang="th-TH" dirty="0" smtClean="0"/>
              <a:t> </a:t>
            </a:r>
            <a:r>
              <a:rPr lang="th-TH" dirty="0" err="1" smtClean="0"/>
              <a:t>useful</a:t>
            </a:r>
            <a:r>
              <a:rPr lang="th-TH" dirty="0" smtClean="0"/>
              <a:t> </a:t>
            </a:r>
            <a:r>
              <a:rPr lang="th-TH" dirty="0" err="1" smtClean="0"/>
              <a:t>illustration</a:t>
            </a:r>
            <a:r>
              <a:rPr lang="th-TH" dirty="0" smtClean="0"/>
              <a:t> of </a:t>
            </a:r>
            <a:r>
              <a:rPr lang="th-TH" dirty="0" err="1" smtClean="0"/>
              <a:t>this</a:t>
            </a:r>
            <a:r>
              <a:rPr lang="th-TH" dirty="0" smtClean="0"/>
              <a:t>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space</a:t>
            </a:r>
            <a:r>
              <a:rPr lang="th-TH" dirty="0" smtClean="0"/>
              <a:t> </a:t>
            </a:r>
            <a:r>
              <a:rPr lang="th-TH" dirty="0" err="1" smtClean="0"/>
              <a:t>to</a:t>
            </a:r>
            <a:r>
              <a:rPr lang="th-TH" dirty="0" smtClean="0"/>
              <a:t> </a:t>
            </a:r>
            <a:r>
              <a:rPr lang="th-TH" dirty="0" err="1" smtClean="0"/>
              <a:t>further</a:t>
            </a:r>
            <a:r>
              <a:rPr lang="th-TH" dirty="0" smtClean="0"/>
              <a:t> </a:t>
            </a:r>
            <a:r>
              <a:rPr lang="th-TH" dirty="0" err="1" smtClean="0"/>
              <a:t>investigate</a:t>
            </a:r>
            <a:r>
              <a:rPr lang="th-TH" dirty="0" smtClean="0"/>
              <a:t> and </a:t>
            </a:r>
            <a:r>
              <a:rPr lang="th-TH" dirty="0" err="1" smtClean="0"/>
              <a:t>better</a:t>
            </a:r>
            <a:r>
              <a:rPr lang="th-TH" dirty="0" smtClean="0"/>
              <a:t> </a:t>
            </a:r>
            <a:r>
              <a:rPr lang="th-TH" dirty="0" err="1" smtClean="0"/>
              <a:t>understand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HSB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mode</a:t>
            </a:r>
            <a:r>
              <a:rPr lang="th-TH" dirty="0" smtClean="0"/>
              <a:t>, </a:t>
            </a:r>
            <a:r>
              <a:rPr lang="th-TH" dirty="0" err="1" smtClean="0"/>
              <a:t>where</a:t>
            </a:r>
            <a:r>
              <a:rPr lang="th-TH" dirty="0" smtClean="0"/>
              <a:t> </a:t>
            </a:r>
            <a:r>
              <a:rPr lang="th-TH" dirty="0" err="1" smtClean="0"/>
              <a:t>all</a:t>
            </a:r>
            <a:r>
              <a:rPr lang="th-TH" dirty="0" smtClean="0"/>
              <a:t> </a:t>
            </a:r>
            <a:r>
              <a:rPr lang="th-TH" dirty="0" err="1" smtClean="0"/>
              <a:t>hues</a:t>
            </a:r>
            <a:r>
              <a:rPr lang="th-TH" dirty="0" smtClean="0"/>
              <a:t> </a:t>
            </a:r>
            <a:r>
              <a:rPr lang="th-TH" dirty="0" err="1" smtClean="0"/>
              <a:t>are</a:t>
            </a:r>
            <a:r>
              <a:rPr lang="th-TH" dirty="0" smtClean="0"/>
              <a:t> </a:t>
            </a:r>
            <a:r>
              <a:rPr lang="th-TH" dirty="0" err="1" smtClean="0"/>
              <a:t>represented</a:t>
            </a:r>
            <a:r>
              <a:rPr lang="th-TH" dirty="0" smtClean="0"/>
              <a:t> </a:t>
            </a:r>
            <a:r>
              <a:rPr lang="th-TH" dirty="0" err="1" smtClean="0"/>
              <a:t>within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360-</a:t>
            </a:r>
            <a:r>
              <a:rPr lang="th-TH" dirty="0" err="1" smtClean="0"/>
              <a:t>degree</a:t>
            </a:r>
            <a:r>
              <a:rPr lang="th-TH" dirty="0" smtClean="0"/>
              <a:t> </a:t>
            </a:r>
            <a:r>
              <a:rPr lang="th-TH" dirty="0" err="1" smtClean="0"/>
              <a:t>circumference</a:t>
            </a:r>
            <a:r>
              <a:rPr lang="th-TH" dirty="0" smtClean="0"/>
              <a:t> of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color</a:t>
            </a:r>
            <a:r>
              <a:rPr lang="th-TH" dirty="0" smtClean="0"/>
              <a:t> </a:t>
            </a:r>
            <a:r>
              <a:rPr lang="th-TH" dirty="0" err="1" smtClean="0"/>
              <a:t>cylinder</a:t>
            </a:r>
            <a:r>
              <a:rPr lang="th-TH" dirty="0" smtClean="0"/>
              <a:t>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270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263"/>
            <a:ext cx="4019550" cy="45529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971550"/>
            <a:ext cx="8172450" cy="49149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328246" y="58864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http://www.webblog.rmutt.ac.th/sakurajung/files/2011/09/color-theory.pdf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55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Use Mouse Speed to Control </a:t>
            </a:r>
            <a:r>
              <a:rPr lang="en-US" dirty="0" smtClean="0"/>
              <a:t>Hues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0" y="1089026"/>
            <a:ext cx="113244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 smtClean="0"/>
              <a:t>void</a:t>
            </a:r>
            <a:r>
              <a:rPr lang="th-TH" dirty="0" smtClean="0"/>
              <a:t> </a:t>
            </a:r>
            <a:r>
              <a:rPr lang="th-TH" dirty="0" err="1" smtClean="0"/>
              <a:t>setup</a:t>
            </a:r>
            <a:r>
              <a:rPr lang="th-TH" dirty="0" smtClean="0"/>
              <a:t>()</a:t>
            </a:r>
          </a:p>
          <a:p>
            <a:r>
              <a:rPr lang="th-TH" dirty="0" smtClean="0"/>
              <a:t>{</a:t>
            </a:r>
          </a:p>
          <a:p>
            <a:r>
              <a:rPr lang="th-TH" dirty="0" smtClean="0"/>
              <a:t>  </a:t>
            </a:r>
            <a:r>
              <a:rPr lang="th-TH" dirty="0" err="1" smtClean="0"/>
              <a:t>noStroke</a:t>
            </a:r>
            <a:r>
              <a:rPr lang="th-TH" dirty="0" smtClean="0"/>
              <a:t>();</a:t>
            </a:r>
          </a:p>
          <a:p>
            <a:r>
              <a:rPr lang="th-TH" dirty="0" smtClean="0"/>
              <a:t>  </a:t>
            </a:r>
            <a:r>
              <a:rPr lang="th-TH" dirty="0" err="1" smtClean="0"/>
              <a:t>background</a:t>
            </a:r>
            <a:r>
              <a:rPr lang="th-TH" dirty="0" smtClean="0"/>
              <a:t>(0);</a:t>
            </a:r>
          </a:p>
          <a:p>
            <a:r>
              <a:rPr lang="th-TH" dirty="0" smtClean="0"/>
              <a:t>  </a:t>
            </a:r>
            <a:r>
              <a:rPr lang="th-TH" dirty="0" err="1" smtClean="0"/>
              <a:t>colorMode</a:t>
            </a:r>
            <a:r>
              <a:rPr lang="th-TH" dirty="0" smtClean="0"/>
              <a:t>(HSB, 100, 1, 1);                            //  1</a:t>
            </a:r>
          </a:p>
          <a:p>
            <a:r>
              <a:rPr lang="th-TH" dirty="0" smtClean="0"/>
              <a:t>}</a:t>
            </a:r>
          </a:p>
          <a:p>
            <a:endParaRPr lang="th-TH" dirty="0" smtClean="0"/>
          </a:p>
          <a:p>
            <a:r>
              <a:rPr lang="th-TH" dirty="0" err="1" smtClean="0"/>
              <a:t>void</a:t>
            </a:r>
            <a:r>
              <a:rPr lang="th-TH" dirty="0" smtClean="0"/>
              <a:t> </a:t>
            </a:r>
            <a:r>
              <a:rPr lang="th-TH" dirty="0" err="1" smtClean="0"/>
              <a:t>draw</a:t>
            </a:r>
            <a:r>
              <a:rPr lang="th-TH" dirty="0" smtClean="0"/>
              <a:t>()</a:t>
            </a:r>
          </a:p>
          <a:p>
            <a:r>
              <a:rPr lang="th-TH" dirty="0" smtClean="0"/>
              <a:t>{</a:t>
            </a:r>
          </a:p>
          <a:p>
            <a:r>
              <a:rPr lang="th-TH" dirty="0" smtClean="0"/>
              <a:t>  </a:t>
            </a:r>
            <a:r>
              <a:rPr lang="th-TH" dirty="0" err="1" smtClean="0"/>
              <a:t>fill</a:t>
            </a:r>
            <a:r>
              <a:rPr lang="th-TH" dirty="0" smtClean="0"/>
              <a:t>(</a:t>
            </a:r>
            <a:r>
              <a:rPr lang="th-TH" dirty="0" err="1" smtClean="0"/>
              <a:t>dist</a:t>
            </a:r>
            <a:r>
              <a:rPr lang="th-TH" dirty="0" smtClean="0"/>
              <a:t>(</a:t>
            </a:r>
            <a:r>
              <a:rPr lang="th-TH" dirty="0" err="1" smtClean="0"/>
              <a:t>pmouseX</a:t>
            </a:r>
            <a:r>
              <a:rPr lang="th-TH" dirty="0" smtClean="0"/>
              <a:t>, </a:t>
            </a:r>
            <a:r>
              <a:rPr lang="th-TH" dirty="0" err="1" smtClean="0"/>
              <a:t>pmouseY</a:t>
            </a:r>
            <a:r>
              <a:rPr lang="th-TH" dirty="0" smtClean="0"/>
              <a:t>, </a:t>
            </a:r>
            <a:r>
              <a:rPr lang="th-TH" dirty="0" err="1" smtClean="0"/>
              <a:t>mouseX</a:t>
            </a:r>
            <a:r>
              <a:rPr lang="th-TH" dirty="0" smtClean="0"/>
              <a:t>, </a:t>
            </a:r>
            <a:r>
              <a:rPr lang="th-TH" dirty="0" err="1" smtClean="0"/>
              <a:t>mouseY</a:t>
            </a:r>
            <a:r>
              <a:rPr lang="th-TH" dirty="0" smtClean="0"/>
              <a:t>), 1, 1);   //  2</a:t>
            </a:r>
          </a:p>
          <a:p>
            <a:r>
              <a:rPr lang="th-TH" dirty="0" smtClean="0"/>
              <a:t>  </a:t>
            </a:r>
            <a:r>
              <a:rPr lang="th-TH" dirty="0" err="1" smtClean="0"/>
              <a:t>ellipse</a:t>
            </a:r>
            <a:r>
              <a:rPr lang="th-TH" dirty="0" smtClean="0"/>
              <a:t>(</a:t>
            </a:r>
            <a:r>
              <a:rPr lang="th-TH" dirty="0" err="1" smtClean="0"/>
              <a:t>mouseX</a:t>
            </a:r>
            <a:r>
              <a:rPr lang="th-TH" dirty="0" smtClean="0"/>
              <a:t>, </a:t>
            </a:r>
            <a:r>
              <a:rPr lang="th-TH" dirty="0" err="1" smtClean="0"/>
              <a:t>mouseY</a:t>
            </a:r>
            <a:r>
              <a:rPr lang="th-TH" dirty="0" smtClean="0"/>
              <a:t>, </a:t>
            </a:r>
            <a:r>
              <a:rPr lang="th-TH" dirty="0" err="1" smtClean="0"/>
              <a:t>mouseX</a:t>
            </a:r>
            <a:r>
              <a:rPr lang="th-TH" dirty="0" smtClean="0"/>
              <a:t>-</a:t>
            </a:r>
            <a:r>
              <a:rPr lang="th-TH" dirty="0" err="1" smtClean="0"/>
              <a:t>pmouseX</a:t>
            </a:r>
            <a:r>
              <a:rPr lang="th-TH" dirty="0" smtClean="0"/>
              <a:t>, </a:t>
            </a:r>
            <a:r>
              <a:rPr lang="th-TH" dirty="0" err="1" smtClean="0"/>
              <a:t>mouseY</a:t>
            </a:r>
            <a:r>
              <a:rPr lang="th-TH" dirty="0" smtClean="0"/>
              <a:t>-</a:t>
            </a:r>
            <a:r>
              <a:rPr lang="th-TH" dirty="0" err="1" smtClean="0"/>
              <a:t>pmouseY</a:t>
            </a:r>
            <a:r>
              <a:rPr lang="th-TH" dirty="0" smtClean="0"/>
              <a:t>);</a:t>
            </a:r>
          </a:p>
          <a:p>
            <a:r>
              <a:rPr lang="th-TH" dirty="0" smtClean="0"/>
              <a:t>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94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7569" y="177556"/>
            <a:ext cx="11166231" cy="877521"/>
          </a:xfrm>
        </p:spPr>
        <p:txBody>
          <a:bodyPr/>
          <a:lstStyle/>
          <a:p>
            <a:r>
              <a:rPr lang="en-US" dirty="0"/>
              <a:t>Introducing the </a:t>
            </a:r>
            <a:r>
              <a:rPr lang="en-US" dirty="0" err="1"/>
              <a:t>Ketai</a:t>
            </a:r>
            <a:r>
              <a:rPr lang="en-US" dirty="0"/>
              <a:t> </a:t>
            </a:r>
            <a:r>
              <a:rPr lang="en-US" dirty="0" smtClean="0"/>
              <a:t>Library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87569" y="1219200"/>
            <a:ext cx="5673969" cy="54629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classes are included in the library, described in more detail in </a:t>
            </a:r>
            <a:r>
              <a:rPr lang="en-US" dirty="0" err="1" smtClean="0"/>
              <a:t>ketai</a:t>
            </a:r>
            <a:r>
              <a:rPr lang="en-US" dirty="0" smtClean="0"/>
              <a:t> classes, and explained within the relevant chapters:</a:t>
            </a:r>
          </a:p>
          <a:p>
            <a:r>
              <a:rPr lang="en-US" dirty="0" err="1" smtClean="0"/>
              <a:t>KetaiSensor</a:t>
            </a:r>
            <a:endParaRPr lang="en-US" dirty="0" smtClean="0"/>
          </a:p>
          <a:p>
            <a:r>
              <a:rPr lang="en-US" dirty="0" err="1" smtClean="0"/>
              <a:t>KetaiLocation</a:t>
            </a:r>
            <a:endParaRPr lang="en-US" dirty="0" smtClean="0"/>
          </a:p>
          <a:p>
            <a:r>
              <a:rPr lang="en-US" dirty="0" err="1" smtClean="0"/>
              <a:t>KetaiCamera</a:t>
            </a:r>
            <a:endParaRPr lang="en-US" dirty="0" smtClean="0"/>
          </a:p>
          <a:p>
            <a:r>
              <a:rPr lang="en-US" dirty="0" err="1" smtClean="0"/>
              <a:t>KetaiFaceDetector</a:t>
            </a:r>
            <a:endParaRPr lang="en-US" dirty="0" smtClean="0"/>
          </a:p>
          <a:p>
            <a:r>
              <a:rPr lang="en-US" dirty="0" err="1" smtClean="0"/>
              <a:t>KetaiBluetooth</a:t>
            </a:r>
            <a:endParaRPr lang="en-US" dirty="0" smtClean="0"/>
          </a:p>
          <a:p>
            <a:r>
              <a:rPr lang="en-US" dirty="0" err="1" smtClean="0"/>
              <a:t>KetaiWiFiDirect</a:t>
            </a:r>
            <a:endParaRPr lang="en-US" dirty="0" smtClean="0"/>
          </a:p>
          <a:p>
            <a:r>
              <a:rPr lang="en-US" dirty="0" err="1" smtClean="0"/>
              <a:t>KetaiNFC</a:t>
            </a:r>
            <a:endParaRPr lang="en-US" dirty="0" smtClean="0"/>
          </a:p>
          <a:p>
            <a:r>
              <a:rPr lang="en-US" dirty="0" err="1" smtClean="0"/>
              <a:t>KetaiData</a:t>
            </a:r>
            <a:endParaRPr lang="en-US" dirty="0" smtClean="0"/>
          </a:p>
          <a:p>
            <a:r>
              <a:rPr lang="en-US" dirty="0" err="1" smtClean="0"/>
              <a:t>KetaiList</a:t>
            </a:r>
            <a:endParaRPr lang="en-US" dirty="0" smtClean="0"/>
          </a:p>
          <a:p>
            <a:r>
              <a:rPr lang="en-US" dirty="0" err="1" smtClean="0"/>
              <a:t>KetaiKeyboard</a:t>
            </a:r>
            <a:endParaRPr lang="en-US" dirty="0" smtClean="0"/>
          </a:p>
          <a:p>
            <a:r>
              <a:rPr lang="en-US" dirty="0" err="1" smtClean="0"/>
              <a:t>KetaiGesture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36423" y="304924"/>
            <a:ext cx="489145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 smtClean="0"/>
              <a:t>Choose</a:t>
            </a:r>
            <a:r>
              <a:rPr lang="th-TH" dirty="0" smtClean="0"/>
              <a:t> "</a:t>
            </a:r>
            <a:r>
              <a:rPr lang="th-TH" dirty="0" err="1" smtClean="0"/>
              <a:t>Add</a:t>
            </a:r>
            <a:r>
              <a:rPr lang="th-TH" dirty="0" smtClean="0"/>
              <a:t> </a:t>
            </a:r>
            <a:r>
              <a:rPr lang="th-TH" dirty="0" err="1" smtClean="0"/>
              <a:t>Library</a:t>
            </a:r>
            <a:r>
              <a:rPr lang="th-TH" dirty="0" smtClean="0"/>
              <a:t>...," </a:t>
            </a:r>
            <a:r>
              <a:rPr lang="th-TH" dirty="0" err="1" smtClean="0"/>
              <a:t>which</a:t>
            </a:r>
            <a:r>
              <a:rPr lang="th-TH" dirty="0" smtClean="0"/>
              <a:t> </a:t>
            </a:r>
            <a:r>
              <a:rPr lang="th-TH" dirty="0" err="1" smtClean="0"/>
              <a:t>you</a:t>
            </a:r>
            <a:r>
              <a:rPr lang="th-TH" dirty="0" smtClean="0"/>
              <a:t> </a:t>
            </a:r>
            <a:r>
              <a:rPr lang="th-TH" dirty="0" err="1" smtClean="0"/>
              <a:t>can</a:t>
            </a:r>
            <a:r>
              <a:rPr lang="th-TH" dirty="0" smtClean="0"/>
              <a:t> </a:t>
            </a:r>
            <a:r>
              <a:rPr lang="th-TH" dirty="0" err="1" smtClean="0"/>
              <a:t>find</a:t>
            </a:r>
            <a:r>
              <a:rPr lang="th-TH" dirty="0" smtClean="0"/>
              <a:t> </a:t>
            </a:r>
            <a:r>
              <a:rPr lang="th-TH" dirty="0" err="1" smtClean="0"/>
              <a:t>under</a:t>
            </a:r>
            <a:r>
              <a:rPr lang="th-TH" dirty="0" smtClean="0"/>
              <a:t> </a:t>
            </a:r>
            <a:r>
              <a:rPr lang="th-TH" dirty="0" err="1" smtClean="0"/>
              <a:t>Sketch</a:t>
            </a:r>
            <a:r>
              <a:rPr lang="th-TH" dirty="0" smtClean="0"/>
              <a:t> ↦ "</a:t>
            </a:r>
            <a:r>
              <a:rPr lang="th-TH" dirty="0" err="1" smtClean="0"/>
              <a:t>Import</a:t>
            </a:r>
            <a:r>
              <a:rPr lang="th-TH" dirty="0" smtClean="0"/>
              <a:t> </a:t>
            </a:r>
            <a:r>
              <a:rPr lang="th-TH" dirty="0" err="1" smtClean="0"/>
              <a:t>Library</a:t>
            </a:r>
            <a:r>
              <a:rPr lang="th-TH" dirty="0" smtClean="0"/>
              <a:t>..."</a:t>
            </a:r>
          </a:p>
          <a:p>
            <a:r>
              <a:rPr lang="th-TH" dirty="0" err="1" smtClean="0"/>
              <a:t>At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bottom</a:t>
            </a:r>
            <a:r>
              <a:rPr lang="th-TH" dirty="0" smtClean="0"/>
              <a:t> of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window</a:t>
            </a:r>
            <a:r>
              <a:rPr lang="th-TH" dirty="0" smtClean="0"/>
              <a:t> </a:t>
            </a:r>
            <a:r>
              <a:rPr lang="th-TH" dirty="0" err="1" smtClean="0"/>
              <a:t>that</a:t>
            </a:r>
            <a:r>
              <a:rPr lang="th-TH" dirty="0" smtClean="0"/>
              <a:t> </a:t>
            </a:r>
            <a:r>
              <a:rPr lang="th-TH" dirty="0" err="1" smtClean="0"/>
              <a:t>opens</a:t>
            </a:r>
            <a:r>
              <a:rPr lang="th-TH" dirty="0" smtClean="0"/>
              <a:t>, </a:t>
            </a:r>
            <a:r>
              <a:rPr lang="th-TH" dirty="0" err="1" smtClean="0"/>
              <a:t>enter</a:t>
            </a:r>
            <a:r>
              <a:rPr lang="th-TH" dirty="0" smtClean="0"/>
              <a:t> "</a:t>
            </a:r>
            <a:r>
              <a:rPr lang="th-TH" dirty="0" err="1" smtClean="0"/>
              <a:t>Ketai</a:t>
            </a:r>
            <a:r>
              <a:rPr lang="th-TH" dirty="0" smtClean="0"/>
              <a:t>."+</a:t>
            </a:r>
          </a:p>
          <a:p>
            <a:endParaRPr lang="th-TH" dirty="0" smtClean="0"/>
          </a:p>
          <a:p>
            <a:r>
              <a:rPr lang="th-TH" dirty="0" err="1" smtClean="0"/>
              <a:t>Select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Ketai</a:t>
            </a:r>
            <a:r>
              <a:rPr lang="th-TH" dirty="0" smtClean="0"/>
              <a:t> </a:t>
            </a:r>
            <a:r>
              <a:rPr lang="th-TH" dirty="0" err="1" smtClean="0"/>
              <a:t>library</a:t>
            </a:r>
            <a:r>
              <a:rPr lang="th-TH" dirty="0" smtClean="0"/>
              <a:t> </a:t>
            </a:r>
            <a:r>
              <a:rPr lang="th-TH" dirty="0" err="1" smtClean="0"/>
              <a:t>that</a:t>
            </a:r>
            <a:r>
              <a:rPr lang="th-TH" dirty="0" smtClean="0"/>
              <a:t> </a:t>
            </a:r>
            <a:r>
              <a:rPr lang="th-TH" dirty="0" err="1" smtClean="0"/>
              <a:t>appears</a:t>
            </a:r>
            <a:r>
              <a:rPr lang="th-TH" dirty="0" smtClean="0"/>
              <a:t> </a:t>
            </a:r>
            <a:r>
              <a:rPr lang="th-TH" dirty="0" err="1" smtClean="0"/>
              <a:t>in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list</a:t>
            </a:r>
            <a:r>
              <a:rPr lang="th-TH" dirty="0" smtClean="0"/>
              <a:t> and </a:t>
            </a:r>
            <a:r>
              <a:rPr lang="th-TH" dirty="0" err="1" smtClean="0"/>
              <a:t>press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Install</a:t>
            </a:r>
            <a:r>
              <a:rPr lang="th-TH" dirty="0" smtClean="0"/>
              <a:t> </a:t>
            </a:r>
            <a:r>
              <a:rPr lang="th-TH" dirty="0" err="1" smtClean="0"/>
              <a:t>button</a:t>
            </a:r>
            <a:r>
              <a:rPr lang="th-TH" dirty="0" smtClean="0"/>
              <a:t> </a:t>
            </a:r>
            <a:r>
              <a:rPr lang="th-TH" dirty="0" err="1" smtClean="0"/>
              <a:t>on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right</a:t>
            </a:r>
            <a:r>
              <a:rPr lang="th-TH" dirty="0" smtClean="0"/>
              <a:t>.</a:t>
            </a:r>
          </a:p>
          <a:p>
            <a:r>
              <a:rPr lang="th-TH" dirty="0" smtClean="0"/>
              <a:t>The </a:t>
            </a:r>
            <a:r>
              <a:rPr lang="th-TH" dirty="0" err="1" smtClean="0"/>
              <a:t>download</a:t>
            </a:r>
            <a:r>
              <a:rPr lang="th-TH" dirty="0" smtClean="0"/>
              <a:t> </a:t>
            </a:r>
            <a:r>
              <a:rPr lang="th-TH" dirty="0" err="1" smtClean="0"/>
              <a:t>starts</a:t>
            </a:r>
            <a:r>
              <a:rPr lang="th-TH" dirty="0" smtClean="0"/>
              <a:t> </a:t>
            </a:r>
            <a:r>
              <a:rPr lang="th-TH" dirty="0" err="1" smtClean="0"/>
              <a:t>immediately</a:t>
            </a:r>
            <a:r>
              <a:rPr lang="th-TH" dirty="0" smtClean="0"/>
              <a:t>, and a </a:t>
            </a:r>
            <a:r>
              <a:rPr lang="th-TH" dirty="0" err="1" smtClean="0"/>
              <a:t>bar</a:t>
            </a:r>
            <a:r>
              <a:rPr lang="th-TH" dirty="0" smtClean="0"/>
              <a:t> </a:t>
            </a:r>
            <a:r>
              <a:rPr lang="th-TH" dirty="0" err="1" smtClean="0"/>
              <a:t>shows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download's</a:t>
            </a:r>
            <a:r>
              <a:rPr lang="th-TH" dirty="0" smtClean="0"/>
              <a:t> </a:t>
            </a:r>
            <a:r>
              <a:rPr lang="th-TH" dirty="0" err="1" smtClean="0"/>
              <a:t>progress</a:t>
            </a:r>
            <a:r>
              <a:rPr lang="th-TH" dirty="0" smtClean="0"/>
              <a:t>. </a:t>
            </a:r>
            <a:r>
              <a:rPr lang="th-TH" dirty="0" err="1" smtClean="0"/>
              <a:t>When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library</a:t>
            </a:r>
            <a:r>
              <a:rPr lang="th-TH" dirty="0" smtClean="0"/>
              <a:t> </a:t>
            </a:r>
            <a:r>
              <a:rPr lang="th-TH" dirty="0" err="1" smtClean="0"/>
              <a:t>is</a:t>
            </a:r>
            <a:r>
              <a:rPr lang="th-TH" dirty="0" smtClean="0"/>
              <a:t> </a:t>
            </a:r>
            <a:r>
              <a:rPr lang="th-TH" dirty="0" err="1" smtClean="0"/>
              <a:t>installed</a:t>
            </a:r>
            <a:r>
              <a:rPr lang="th-TH" dirty="0" smtClean="0"/>
              <a:t>,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button</a:t>
            </a:r>
            <a:r>
              <a:rPr lang="th-TH" dirty="0" smtClean="0"/>
              <a:t> </a:t>
            </a:r>
            <a:r>
              <a:rPr lang="th-TH" dirty="0" err="1" smtClean="0"/>
              <a:t>on</a:t>
            </a:r>
            <a:r>
              <a:rPr lang="th-TH" dirty="0" smtClean="0"/>
              <a:t> </a:t>
            </a:r>
            <a:r>
              <a:rPr lang="th-TH" dirty="0" err="1" smtClean="0"/>
              <a:t>the</a:t>
            </a:r>
            <a:r>
              <a:rPr lang="th-TH" dirty="0" smtClean="0"/>
              <a:t> </a:t>
            </a:r>
            <a:r>
              <a:rPr lang="th-TH" dirty="0" err="1" smtClean="0"/>
              <a:t>right</a:t>
            </a:r>
            <a:r>
              <a:rPr lang="th-TH" dirty="0" smtClean="0"/>
              <a:t> </a:t>
            </a:r>
            <a:r>
              <a:rPr lang="th-TH" dirty="0" err="1" smtClean="0"/>
              <a:t>changes</a:t>
            </a:r>
            <a:r>
              <a:rPr lang="th-TH" dirty="0" smtClean="0"/>
              <a:t> </a:t>
            </a:r>
            <a:r>
              <a:rPr lang="th-TH" dirty="0" err="1" smtClean="0"/>
              <a:t>to</a:t>
            </a:r>
            <a:r>
              <a:rPr lang="th-TH" dirty="0" smtClean="0"/>
              <a:t> </a:t>
            </a:r>
            <a:r>
              <a:rPr lang="th-TH" dirty="0" err="1" smtClean="0"/>
              <a:t>Remove</a:t>
            </a:r>
            <a:r>
              <a:rPr lang="th-TH" dirty="0" smtClean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45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1178</Words>
  <Application>Microsoft Office PowerPoint</Application>
  <PresentationFormat>แบบจอกว้าง</PresentationFormat>
  <Paragraphs>148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Roboto</vt:lpstr>
      <vt:lpstr>ธีมของ Office</vt:lpstr>
      <vt:lpstr>Working with the Touch Screen Display</vt:lpstr>
      <vt:lpstr>In Android mode, we can also use the following mouse methods, which are available in all Processing modes. The Android touch screen gestures correspond to the following mouse events:</vt:lpstr>
      <vt:lpstr>งานนำเสนอ PowerPoint</vt:lpstr>
      <vt:lpstr>Using Colors</vt:lpstr>
      <vt:lpstr>Using Grayscale and RGB colors</vt:lpstr>
      <vt:lpstr>Using HSB Colors</vt:lpstr>
      <vt:lpstr>งานนำเสนอ PowerPoint</vt:lpstr>
      <vt:lpstr>Use Mouse Speed to Control Hues</vt:lpstr>
      <vt:lpstr>Introducing the Ketai Library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Touch Screen Display</dc:title>
  <dc:creator>somnuk.sin@gmail.com</dc:creator>
  <cp:lastModifiedBy>somnuk.sin@gmail.com</cp:lastModifiedBy>
  <cp:revision>17</cp:revision>
  <dcterms:created xsi:type="dcterms:W3CDTF">2017-11-26T23:53:27Z</dcterms:created>
  <dcterms:modified xsi:type="dcterms:W3CDTF">2017-11-27T00:35:06Z</dcterms:modified>
</cp:coreProperties>
</file>