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3" d="100"/>
          <a:sy n="53" d="100"/>
        </p:scale>
        <p:origin x="1392"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สไลด์ชื่อเรื่อง">
    <p:spTree>
      <p:nvGrpSpPr>
        <p:cNvPr id="1" name=""/>
        <p:cNvGrpSpPr/>
        <p:nvPr/>
      </p:nvGrpSpPr>
      <p:grpSpPr>
        <a:xfrm>
          <a:off x="0" y="0"/>
          <a:ext cx="0" cy="0"/>
          <a:chOff x="0" y="0"/>
          <a:chExt cx="0" cy="0"/>
        </a:xfrm>
      </p:grpSpPr>
      <p:sp>
        <p:nvSpPr>
          <p:cNvPr id="2" name="ชื่อเรื่อง 1"/>
          <p:cNvSpPr>
            <a:spLocks noGrp="1"/>
          </p:cNvSpPr>
          <p:nvPr>
            <p:ph type="ctrTitle"/>
          </p:nvPr>
        </p:nvSpPr>
        <p:spPr>
          <a:xfrm>
            <a:off x="1524000" y="1122363"/>
            <a:ext cx="9144000" cy="2387600"/>
          </a:xfrm>
        </p:spPr>
        <p:txBody>
          <a:bodyPr anchor="b"/>
          <a:lstStyle>
            <a:lvl1pPr algn="ctr">
              <a:defRPr sz="6000"/>
            </a:lvl1pPr>
          </a:lstStyle>
          <a:p>
            <a:r>
              <a:rPr lang="th-TH" smtClean="0"/>
              <a:t>คลิกเพื่อแก้ไขสไตล์ชื่อเรื่องต้นแบบ</a:t>
            </a:r>
            <a:endParaRPr lang="th-TH"/>
          </a:p>
        </p:txBody>
      </p:sp>
      <p:sp>
        <p:nvSpPr>
          <p:cNvPr id="3" name="ชื่อเรื่องรอง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h-TH" smtClean="0"/>
              <a:t>คลิกเพื่อแก้ไขสไตล์ชื่อเรื่องรองต้นแบบ</a:t>
            </a:r>
            <a:endParaRPr lang="th-TH"/>
          </a:p>
        </p:txBody>
      </p:sp>
      <p:sp>
        <p:nvSpPr>
          <p:cNvPr id="4" name="ตัวแทนวันที่ 3"/>
          <p:cNvSpPr>
            <a:spLocks noGrp="1"/>
          </p:cNvSpPr>
          <p:nvPr>
            <p:ph type="dt" sz="half" idx="10"/>
          </p:nvPr>
        </p:nvSpPr>
        <p:spPr/>
        <p:txBody>
          <a:bodyPr/>
          <a:lstStyle/>
          <a:p>
            <a:fld id="{F982085B-25A1-440E-9C6E-07A18A98C1C0}" type="datetimeFigureOut">
              <a:rPr lang="th-TH" smtClean="0"/>
              <a:t>04/12/60</a:t>
            </a:fld>
            <a:endParaRPr lang="th-TH"/>
          </a:p>
        </p:txBody>
      </p:sp>
      <p:sp>
        <p:nvSpPr>
          <p:cNvPr id="5" name="ตัวแทนท้ายกระดาษ 4"/>
          <p:cNvSpPr>
            <a:spLocks noGrp="1"/>
          </p:cNvSpPr>
          <p:nvPr>
            <p:ph type="ftr" sz="quarter" idx="11"/>
          </p:nvPr>
        </p:nvSpPr>
        <p:spPr/>
        <p:txBody>
          <a:bodyPr/>
          <a:lstStyle/>
          <a:p>
            <a:endParaRPr lang="th-TH"/>
          </a:p>
        </p:txBody>
      </p:sp>
      <p:sp>
        <p:nvSpPr>
          <p:cNvPr id="6" name="ตัวแทนหมายเลขสไลด์ 5"/>
          <p:cNvSpPr>
            <a:spLocks noGrp="1"/>
          </p:cNvSpPr>
          <p:nvPr>
            <p:ph type="sldNum" sz="quarter" idx="12"/>
          </p:nvPr>
        </p:nvSpPr>
        <p:spPr/>
        <p:txBody>
          <a:bodyPr/>
          <a:lstStyle/>
          <a:p>
            <a:fld id="{56F10061-AC39-4115-9633-2DF7DD697BD1}" type="slidenum">
              <a:rPr lang="th-TH" smtClean="0"/>
              <a:t>‹#›</a:t>
            </a:fld>
            <a:endParaRPr lang="th-TH"/>
          </a:p>
        </p:txBody>
      </p:sp>
    </p:spTree>
    <p:extLst>
      <p:ext uri="{BB962C8B-B14F-4D97-AF65-F5344CB8AC3E}">
        <p14:creationId xmlns:p14="http://schemas.microsoft.com/office/powerpoint/2010/main" val="967536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smtClean="0"/>
              <a:t>คลิกเพื่อแก้ไขสไตล์ชื่อเรื่องต้นแบบ</a:t>
            </a:r>
            <a:endParaRPr lang="th-TH"/>
          </a:p>
        </p:txBody>
      </p:sp>
      <p:sp>
        <p:nvSpPr>
          <p:cNvPr id="3" name="ตัวแทนข้อความแนวตั้ง 2"/>
          <p:cNvSpPr>
            <a:spLocks noGrp="1"/>
          </p:cNvSpPr>
          <p:nvPr>
            <p:ph type="body" orient="vert" idx="1"/>
          </p:nvPr>
        </p:nvSpPr>
        <p:spPr/>
        <p:txBody>
          <a:bodyPr vert="eaVert"/>
          <a:lstStyle/>
          <a:p>
            <a:pPr lvl="0"/>
            <a:r>
              <a:rPr lang="th-TH" smtClean="0"/>
              <a:t>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ตัวแทนวันที่ 3"/>
          <p:cNvSpPr>
            <a:spLocks noGrp="1"/>
          </p:cNvSpPr>
          <p:nvPr>
            <p:ph type="dt" sz="half" idx="10"/>
          </p:nvPr>
        </p:nvSpPr>
        <p:spPr/>
        <p:txBody>
          <a:bodyPr/>
          <a:lstStyle/>
          <a:p>
            <a:fld id="{F982085B-25A1-440E-9C6E-07A18A98C1C0}" type="datetimeFigureOut">
              <a:rPr lang="th-TH" smtClean="0"/>
              <a:t>04/12/60</a:t>
            </a:fld>
            <a:endParaRPr lang="th-TH"/>
          </a:p>
        </p:txBody>
      </p:sp>
      <p:sp>
        <p:nvSpPr>
          <p:cNvPr id="5" name="ตัวแทนท้ายกระดาษ 4"/>
          <p:cNvSpPr>
            <a:spLocks noGrp="1"/>
          </p:cNvSpPr>
          <p:nvPr>
            <p:ph type="ftr" sz="quarter" idx="11"/>
          </p:nvPr>
        </p:nvSpPr>
        <p:spPr/>
        <p:txBody>
          <a:bodyPr/>
          <a:lstStyle/>
          <a:p>
            <a:endParaRPr lang="th-TH"/>
          </a:p>
        </p:txBody>
      </p:sp>
      <p:sp>
        <p:nvSpPr>
          <p:cNvPr id="6" name="ตัวแทนหมายเลขสไลด์ 5"/>
          <p:cNvSpPr>
            <a:spLocks noGrp="1"/>
          </p:cNvSpPr>
          <p:nvPr>
            <p:ph type="sldNum" sz="quarter" idx="12"/>
          </p:nvPr>
        </p:nvSpPr>
        <p:spPr/>
        <p:txBody>
          <a:bodyPr/>
          <a:lstStyle/>
          <a:p>
            <a:fld id="{56F10061-AC39-4115-9633-2DF7DD697BD1}" type="slidenum">
              <a:rPr lang="th-TH" smtClean="0"/>
              <a:t>‹#›</a:t>
            </a:fld>
            <a:endParaRPr lang="th-TH"/>
          </a:p>
        </p:txBody>
      </p:sp>
    </p:spTree>
    <p:extLst>
      <p:ext uri="{BB962C8B-B14F-4D97-AF65-F5344CB8AC3E}">
        <p14:creationId xmlns:p14="http://schemas.microsoft.com/office/powerpoint/2010/main" val="4003108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ข้อความและชื่อเรื่องแนวตั้ง">
    <p:spTree>
      <p:nvGrpSpPr>
        <p:cNvPr id="1" name=""/>
        <p:cNvGrpSpPr/>
        <p:nvPr/>
      </p:nvGrpSpPr>
      <p:grpSpPr>
        <a:xfrm>
          <a:off x="0" y="0"/>
          <a:ext cx="0" cy="0"/>
          <a:chOff x="0" y="0"/>
          <a:chExt cx="0" cy="0"/>
        </a:xfrm>
      </p:grpSpPr>
      <p:sp>
        <p:nvSpPr>
          <p:cNvPr id="2" name="ชื่อเรื่องแนวตั้ง 1"/>
          <p:cNvSpPr>
            <a:spLocks noGrp="1"/>
          </p:cNvSpPr>
          <p:nvPr>
            <p:ph type="title" orient="vert"/>
          </p:nvPr>
        </p:nvSpPr>
        <p:spPr>
          <a:xfrm>
            <a:off x="8724900" y="365125"/>
            <a:ext cx="2628900" cy="5811838"/>
          </a:xfrm>
        </p:spPr>
        <p:txBody>
          <a:bodyPr vert="eaVert"/>
          <a:lstStyle/>
          <a:p>
            <a:r>
              <a:rPr lang="th-TH" smtClean="0"/>
              <a:t>คลิกเพื่อแก้ไขสไตล์ชื่อเรื่องต้นแบบ</a:t>
            </a:r>
            <a:endParaRPr lang="th-TH"/>
          </a:p>
        </p:txBody>
      </p:sp>
      <p:sp>
        <p:nvSpPr>
          <p:cNvPr id="3" name="ตัวแทนข้อความแนวตั้ง 2"/>
          <p:cNvSpPr>
            <a:spLocks noGrp="1"/>
          </p:cNvSpPr>
          <p:nvPr>
            <p:ph type="body" orient="vert" idx="1"/>
          </p:nvPr>
        </p:nvSpPr>
        <p:spPr>
          <a:xfrm>
            <a:off x="838200" y="365125"/>
            <a:ext cx="7734300" cy="5811838"/>
          </a:xfrm>
        </p:spPr>
        <p:txBody>
          <a:bodyPr vert="eaVert"/>
          <a:lstStyle/>
          <a:p>
            <a:pPr lvl="0"/>
            <a:r>
              <a:rPr lang="th-TH" smtClean="0"/>
              <a:t>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ตัวแทนวันที่ 3"/>
          <p:cNvSpPr>
            <a:spLocks noGrp="1"/>
          </p:cNvSpPr>
          <p:nvPr>
            <p:ph type="dt" sz="half" idx="10"/>
          </p:nvPr>
        </p:nvSpPr>
        <p:spPr/>
        <p:txBody>
          <a:bodyPr/>
          <a:lstStyle/>
          <a:p>
            <a:fld id="{F982085B-25A1-440E-9C6E-07A18A98C1C0}" type="datetimeFigureOut">
              <a:rPr lang="th-TH" smtClean="0"/>
              <a:t>04/12/60</a:t>
            </a:fld>
            <a:endParaRPr lang="th-TH"/>
          </a:p>
        </p:txBody>
      </p:sp>
      <p:sp>
        <p:nvSpPr>
          <p:cNvPr id="5" name="ตัวแทนท้ายกระดาษ 4"/>
          <p:cNvSpPr>
            <a:spLocks noGrp="1"/>
          </p:cNvSpPr>
          <p:nvPr>
            <p:ph type="ftr" sz="quarter" idx="11"/>
          </p:nvPr>
        </p:nvSpPr>
        <p:spPr/>
        <p:txBody>
          <a:bodyPr/>
          <a:lstStyle/>
          <a:p>
            <a:endParaRPr lang="th-TH"/>
          </a:p>
        </p:txBody>
      </p:sp>
      <p:sp>
        <p:nvSpPr>
          <p:cNvPr id="6" name="ตัวแทนหมายเลขสไลด์ 5"/>
          <p:cNvSpPr>
            <a:spLocks noGrp="1"/>
          </p:cNvSpPr>
          <p:nvPr>
            <p:ph type="sldNum" sz="quarter" idx="12"/>
          </p:nvPr>
        </p:nvSpPr>
        <p:spPr/>
        <p:txBody>
          <a:bodyPr/>
          <a:lstStyle/>
          <a:p>
            <a:fld id="{56F10061-AC39-4115-9633-2DF7DD697BD1}" type="slidenum">
              <a:rPr lang="th-TH" smtClean="0"/>
              <a:t>‹#›</a:t>
            </a:fld>
            <a:endParaRPr lang="th-TH"/>
          </a:p>
        </p:txBody>
      </p:sp>
    </p:spTree>
    <p:extLst>
      <p:ext uri="{BB962C8B-B14F-4D97-AF65-F5344CB8AC3E}">
        <p14:creationId xmlns:p14="http://schemas.microsoft.com/office/powerpoint/2010/main" val="3966851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smtClean="0"/>
              <a:t>คลิกเพื่อแก้ไขสไตล์ชื่อเรื่องต้นแบบ</a:t>
            </a:r>
            <a:endParaRPr lang="th-TH"/>
          </a:p>
        </p:txBody>
      </p:sp>
      <p:sp>
        <p:nvSpPr>
          <p:cNvPr id="3" name="ตัวแทนเนื้อหา 2"/>
          <p:cNvSpPr>
            <a:spLocks noGrp="1"/>
          </p:cNvSpPr>
          <p:nvPr>
            <p:ph idx="1"/>
          </p:nvPr>
        </p:nvSpPr>
        <p:spPr/>
        <p:txBody>
          <a:bodyPr/>
          <a:lstStyle/>
          <a:p>
            <a:pPr lvl="0"/>
            <a:r>
              <a:rPr lang="th-TH" smtClean="0"/>
              <a:t>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ตัวแทนวันที่ 3"/>
          <p:cNvSpPr>
            <a:spLocks noGrp="1"/>
          </p:cNvSpPr>
          <p:nvPr>
            <p:ph type="dt" sz="half" idx="10"/>
          </p:nvPr>
        </p:nvSpPr>
        <p:spPr/>
        <p:txBody>
          <a:bodyPr/>
          <a:lstStyle/>
          <a:p>
            <a:fld id="{F982085B-25A1-440E-9C6E-07A18A98C1C0}" type="datetimeFigureOut">
              <a:rPr lang="th-TH" smtClean="0"/>
              <a:t>04/12/60</a:t>
            </a:fld>
            <a:endParaRPr lang="th-TH"/>
          </a:p>
        </p:txBody>
      </p:sp>
      <p:sp>
        <p:nvSpPr>
          <p:cNvPr id="5" name="ตัวแทนท้ายกระดาษ 4"/>
          <p:cNvSpPr>
            <a:spLocks noGrp="1"/>
          </p:cNvSpPr>
          <p:nvPr>
            <p:ph type="ftr" sz="quarter" idx="11"/>
          </p:nvPr>
        </p:nvSpPr>
        <p:spPr/>
        <p:txBody>
          <a:bodyPr/>
          <a:lstStyle/>
          <a:p>
            <a:endParaRPr lang="th-TH"/>
          </a:p>
        </p:txBody>
      </p:sp>
      <p:sp>
        <p:nvSpPr>
          <p:cNvPr id="6" name="ตัวแทนหมายเลขสไลด์ 5"/>
          <p:cNvSpPr>
            <a:spLocks noGrp="1"/>
          </p:cNvSpPr>
          <p:nvPr>
            <p:ph type="sldNum" sz="quarter" idx="12"/>
          </p:nvPr>
        </p:nvSpPr>
        <p:spPr/>
        <p:txBody>
          <a:bodyPr/>
          <a:lstStyle/>
          <a:p>
            <a:fld id="{56F10061-AC39-4115-9633-2DF7DD697BD1}" type="slidenum">
              <a:rPr lang="th-TH" smtClean="0"/>
              <a:t>‹#›</a:t>
            </a:fld>
            <a:endParaRPr lang="th-TH"/>
          </a:p>
        </p:txBody>
      </p:sp>
    </p:spTree>
    <p:extLst>
      <p:ext uri="{BB962C8B-B14F-4D97-AF65-F5344CB8AC3E}">
        <p14:creationId xmlns:p14="http://schemas.microsoft.com/office/powerpoint/2010/main" val="857099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ส่วนหัวของส่วน">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831850" y="1709738"/>
            <a:ext cx="10515600" cy="2852737"/>
          </a:xfrm>
        </p:spPr>
        <p:txBody>
          <a:bodyPr anchor="b"/>
          <a:lstStyle>
            <a:lvl1pPr>
              <a:defRPr sz="6000"/>
            </a:lvl1pPr>
          </a:lstStyle>
          <a:p>
            <a:r>
              <a:rPr lang="th-TH" smtClean="0"/>
              <a:t>คลิกเพื่อแก้ไขสไตล์ชื่อเรื่องต้นแบบ</a:t>
            </a:r>
            <a:endParaRPr lang="th-TH"/>
          </a:p>
        </p:txBody>
      </p:sp>
      <p:sp>
        <p:nvSpPr>
          <p:cNvPr id="3" name="ตัวแทนข้อความ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h-TH" smtClean="0"/>
              <a:t>แก้ไขสไตล์ของข้อความต้นแบบ</a:t>
            </a:r>
          </a:p>
        </p:txBody>
      </p:sp>
      <p:sp>
        <p:nvSpPr>
          <p:cNvPr id="4" name="ตัวแทนวันที่ 3"/>
          <p:cNvSpPr>
            <a:spLocks noGrp="1"/>
          </p:cNvSpPr>
          <p:nvPr>
            <p:ph type="dt" sz="half" idx="10"/>
          </p:nvPr>
        </p:nvSpPr>
        <p:spPr/>
        <p:txBody>
          <a:bodyPr/>
          <a:lstStyle/>
          <a:p>
            <a:fld id="{F982085B-25A1-440E-9C6E-07A18A98C1C0}" type="datetimeFigureOut">
              <a:rPr lang="th-TH" smtClean="0"/>
              <a:t>04/12/60</a:t>
            </a:fld>
            <a:endParaRPr lang="th-TH"/>
          </a:p>
        </p:txBody>
      </p:sp>
      <p:sp>
        <p:nvSpPr>
          <p:cNvPr id="5" name="ตัวแทนท้ายกระดาษ 4"/>
          <p:cNvSpPr>
            <a:spLocks noGrp="1"/>
          </p:cNvSpPr>
          <p:nvPr>
            <p:ph type="ftr" sz="quarter" idx="11"/>
          </p:nvPr>
        </p:nvSpPr>
        <p:spPr/>
        <p:txBody>
          <a:bodyPr/>
          <a:lstStyle/>
          <a:p>
            <a:endParaRPr lang="th-TH"/>
          </a:p>
        </p:txBody>
      </p:sp>
      <p:sp>
        <p:nvSpPr>
          <p:cNvPr id="6" name="ตัวแทนหมายเลขสไลด์ 5"/>
          <p:cNvSpPr>
            <a:spLocks noGrp="1"/>
          </p:cNvSpPr>
          <p:nvPr>
            <p:ph type="sldNum" sz="quarter" idx="12"/>
          </p:nvPr>
        </p:nvSpPr>
        <p:spPr/>
        <p:txBody>
          <a:bodyPr/>
          <a:lstStyle/>
          <a:p>
            <a:fld id="{56F10061-AC39-4115-9633-2DF7DD697BD1}" type="slidenum">
              <a:rPr lang="th-TH" smtClean="0"/>
              <a:t>‹#›</a:t>
            </a:fld>
            <a:endParaRPr lang="th-TH"/>
          </a:p>
        </p:txBody>
      </p:sp>
    </p:spTree>
    <p:extLst>
      <p:ext uri="{BB962C8B-B14F-4D97-AF65-F5344CB8AC3E}">
        <p14:creationId xmlns:p14="http://schemas.microsoft.com/office/powerpoint/2010/main" val="817291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smtClean="0"/>
              <a:t>คลิกเพื่อแก้ไขสไตล์ชื่อเรื่องต้นแบบ</a:t>
            </a:r>
            <a:endParaRPr lang="th-TH"/>
          </a:p>
        </p:txBody>
      </p:sp>
      <p:sp>
        <p:nvSpPr>
          <p:cNvPr id="3" name="ตัวแทนเนื้อหา 2"/>
          <p:cNvSpPr>
            <a:spLocks noGrp="1"/>
          </p:cNvSpPr>
          <p:nvPr>
            <p:ph sz="half" idx="1"/>
          </p:nvPr>
        </p:nvSpPr>
        <p:spPr>
          <a:xfrm>
            <a:off x="838200" y="1825625"/>
            <a:ext cx="5181600" cy="4351338"/>
          </a:xfrm>
        </p:spPr>
        <p:txBody>
          <a:bodyPr/>
          <a:lstStyle/>
          <a:p>
            <a:pPr lvl="0"/>
            <a:r>
              <a:rPr lang="th-TH" smtClean="0"/>
              <a:t>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ตัวแทนเนื้อหา 3"/>
          <p:cNvSpPr>
            <a:spLocks noGrp="1"/>
          </p:cNvSpPr>
          <p:nvPr>
            <p:ph sz="half" idx="2"/>
          </p:nvPr>
        </p:nvSpPr>
        <p:spPr>
          <a:xfrm>
            <a:off x="6172200" y="1825625"/>
            <a:ext cx="5181600" cy="4351338"/>
          </a:xfrm>
        </p:spPr>
        <p:txBody>
          <a:bodyPr/>
          <a:lstStyle/>
          <a:p>
            <a:pPr lvl="0"/>
            <a:r>
              <a:rPr lang="th-TH" smtClean="0"/>
              <a:t>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5" name="ตัวแทนวันที่ 4"/>
          <p:cNvSpPr>
            <a:spLocks noGrp="1"/>
          </p:cNvSpPr>
          <p:nvPr>
            <p:ph type="dt" sz="half" idx="10"/>
          </p:nvPr>
        </p:nvSpPr>
        <p:spPr/>
        <p:txBody>
          <a:bodyPr/>
          <a:lstStyle/>
          <a:p>
            <a:fld id="{F982085B-25A1-440E-9C6E-07A18A98C1C0}" type="datetimeFigureOut">
              <a:rPr lang="th-TH" smtClean="0"/>
              <a:t>04/12/60</a:t>
            </a:fld>
            <a:endParaRPr lang="th-TH"/>
          </a:p>
        </p:txBody>
      </p:sp>
      <p:sp>
        <p:nvSpPr>
          <p:cNvPr id="6" name="ตัวแทนท้ายกระดาษ 5"/>
          <p:cNvSpPr>
            <a:spLocks noGrp="1"/>
          </p:cNvSpPr>
          <p:nvPr>
            <p:ph type="ftr" sz="quarter" idx="11"/>
          </p:nvPr>
        </p:nvSpPr>
        <p:spPr/>
        <p:txBody>
          <a:bodyPr/>
          <a:lstStyle/>
          <a:p>
            <a:endParaRPr lang="th-TH"/>
          </a:p>
        </p:txBody>
      </p:sp>
      <p:sp>
        <p:nvSpPr>
          <p:cNvPr id="7" name="ตัวแทนหมายเลขสไลด์ 6"/>
          <p:cNvSpPr>
            <a:spLocks noGrp="1"/>
          </p:cNvSpPr>
          <p:nvPr>
            <p:ph type="sldNum" sz="quarter" idx="12"/>
          </p:nvPr>
        </p:nvSpPr>
        <p:spPr/>
        <p:txBody>
          <a:bodyPr/>
          <a:lstStyle/>
          <a:p>
            <a:fld id="{56F10061-AC39-4115-9633-2DF7DD697BD1}" type="slidenum">
              <a:rPr lang="th-TH" smtClean="0"/>
              <a:t>‹#›</a:t>
            </a:fld>
            <a:endParaRPr lang="th-TH"/>
          </a:p>
        </p:txBody>
      </p:sp>
    </p:spTree>
    <p:extLst>
      <p:ext uri="{BB962C8B-B14F-4D97-AF65-F5344CB8AC3E}">
        <p14:creationId xmlns:p14="http://schemas.microsoft.com/office/powerpoint/2010/main" val="3267416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การเปรียบเทียบ">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839788" y="365125"/>
            <a:ext cx="10515600" cy="1325563"/>
          </a:xfrm>
        </p:spPr>
        <p:txBody>
          <a:bodyPr/>
          <a:lstStyle/>
          <a:p>
            <a:r>
              <a:rPr lang="th-TH" smtClean="0"/>
              <a:t>คลิกเพื่อแก้ไขสไตล์ชื่อเรื่องต้นแบบ</a:t>
            </a:r>
            <a:endParaRPr lang="th-TH"/>
          </a:p>
        </p:txBody>
      </p:sp>
      <p:sp>
        <p:nvSpPr>
          <p:cNvPr id="3" name="ตัวแทนข้อความ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smtClean="0"/>
              <a:t>แก้ไขสไตล์ของข้อความต้นแบบ</a:t>
            </a:r>
          </a:p>
        </p:txBody>
      </p:sp>
      <p:sp>
        <p:nvSpPr>
          <p:cNvPr id="4" name="ตัวแทนเนื้อหา 3"/>
          <p:cNvSpPr>
            <a:spLocks noGrp="1"/>
          </p:cNvSpPr>
          <p:nvPr>
            <p:ph sz="half" idx="2"/>
          </p:nvPr>
        </p:nvSpPr>
        <p:spPr>
          <a:xfrm>
            <a:off x="839788" y="2505075"/>
            <a:ext cx="5157787" cy="3684588"/>
          </a:xfrm>
        </p:spPr>
        <p:txBody>
          <a:bodyPr/>
          <a:lstStyle/>
          <a:p>
            <a:pPr lvl="0"/>
            <a:r>
              <a:rPr lang="th-TH" smtClean="0"/>
              <a:t>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5" name="ตัวแทนข้อความ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smtClean="0"/>
              <a:t>แก้ไขสไตล์ของข้อความต้นแบบ</a:t>
            </a:r>
          </a:p>
        </p:txBody>
      </p:sp>
      <p:sp>
        <p:nvSpPr>
          <p:cNvPr id="6" name="ตัวแทนเนื้อหา 5"/>
          <p:cNvSpPr>
            <a:spLocks noGrp="1"/>
          </p:cNvSpPr>
          <p:nvPr>
            <p:ph sz="quarter" idx="4"/>
          </p:nvPr>
        </p:nvSpPr>
        <p:spPr>
          <a:xfrm>
            <a:off x="6172200" y="2505075"/>
            <a:ext cx="5183188" cy="3684588"/>
          </a:xfrm>
        </p:spPr>
        <p:txBody>
          <a:bodyPr/>
          <a:lstStyle/>
          <a:p>
            <a:pPr lvl="0"/>
            <a:r>
              <a:rPr lang="th-TH" smtClean="0"/>
              <a:t>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7" name="ตัวแทนวันที่ 6"/>
          <p:cNvSpPr>
            <a:spLocks noGrp="1"/>
          </p:cNvSpPr>
          <p:nvPr>
            <p:ph type="dt" sz="half" idx="10"/>
          </p:nvPr>
        </p:nvSpPr>
        <p:spPr/>
        <p:txBody>
          <a:bodyPr/>
          <a:lstStyle/>
          <a:p>
            <a:fld id="{F982085B-25A1-440E-9C6E-07A18A98C1C0}" type="datetimeFigureOut">
              <a:rPr lang="th-TH" smtClean="0"/>
              <a:t>04/12/60</a:t>
            </a:fld>
            <a:endParaRPr lang="th-TH"/>
          </a:p>
        </p:txBody>
      </p:sp>
      <p:sp>
        <p:nvSpPr>
          <p:cNvPr id="8" name="ตัวแทนท้ายกระดาษ 7"/>
          <p:cNvSpPr>
            <a:spLocks noGrp="1"/>
          </p:cNvSpPr>
          <p:nvPr>
            <p:ph type="ftr" sz="quarter" idx="11"/>
          </p:nvPr>
        </p:nvSpPr>
        <p:spPr/>
        <p:txBody>
          <a:bodyPr/>
          <a:lstStyle/>
          <a:p>
            <a:endParaRPr lang="th-TH"/>
          </a:p>
        </p:txBody>
      </p:sp>
      <p:sp>
        <p:nvSpPr>
          <p:cNvPr id="9" name="ตัวแทนหมายเลขสไลด์ 8"/>
          <p:cNvSpPr>
            <a:spLocks noGrp="1"/>
          </p:cNvSpPr>
          <p:nvPr>
            <p:ph type="sldNum" sz="quarter" idx="12"/>
          </p:nvPr>
        </p:nvSpPr>
        <p:spPr/>
        <p:txBody>
          <a:bodyPr/>
          <a:lstStyle/>
          <a:p>
            <a:fld id="{56F10061-AC39-4115-9633-2DF7DD697BD1}" type="slidenum">
              <a:rPr lang="th-TH" smtClean="0"/>
              <a:t>‹#›</a:t>
            </a:fld>
            <a:endParaRPr lang="th-TH"/>
          </a:p>
        </p:txBody>
      </p:sp>
    </p:spTree>
    <p:extLst>
      <p:ext uri="{BB962C8B-B14F-4D97-AF65-F5344CB8AC3E}">
        <p14:creationId xmlns:p14="http://schemas.microsoft.com/office/powerpoint/2010/main" val="3924263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smtClean="0"/>
              <a:t>คลิกเพื่อแก้ไขสไตล์ชื่อเรื่องต้นแบบ</a:t>
            </a:r>
            <a:endParaRPr lang="th-TH"/>
          </a:p>
        </p:txBody>
      </p:sp>
      <p:sp>
        <p:nvSpPr>
          <p:cNvPr id="3" name="ตัวแทนวันที่ 2"/>
          <p:cNvSpPr>
            <a:spLocks noGrp="1"/>
          </p:cNvSpPr>
          <p:nvPr>
            <p:ph type="dt" sz="half" idx="10"/>
          </p:nvPr>
        </p:nvSpPr>
        <p:spPr/>
        <p:txBody>
          <a:bodyPr/>
          <a:lstStyle/>
          <a:p>
            <a:fld id="{F982085B-25A1-440E-9C6E-07A18A98C1C0}" type="datetimeFigureOut">
              <a:rPr lang="th-TH" smtClean="0"/>
              <a:t>04/12/60</a:t>
            </a:fld>
            <a:endParaRPr lang="th-TH"/>
          </a:p>
        </p:txBody>
      </p:sp>
      <p:sp>
        <p:nvSpPr>
          <p:cNvPr id="4" name="ตัวแทนท้ายกระดาษ 3"/>
          <p:cNvSpPr>
            <a:spLocks noGrp="1"/>
          </p:cNvSpPr>
          <p:nvPr>
            <p:ph type="ftr" sz="quarter" idx="11"/>
          </p:nvPr>
        </p:nvSpPr>
        <p:spPr/>
        <p:txBody>
          <a:bodyPr/>
          <a:lstStyle/>
          <a:p>
            <a:endParaRPr lang="th-TH"/>
          </a:p>
        </p:txBody>
      </p:sp>
      <p:sp>
        <p:nvSpPr>
          <p:cNvPr id="5" name="ตัวแทนหมายเลขสไลด์ 4"/>
          <p:cNvSpPr>
            <a:spLocks noGrp="1"/>
          </p:cNvSpPr>
          <p:nvPr>
            <p:ph type="sldNum" sz="quarter" idx="12"/>
          </p:nvPr>
        </p:nvSpPr>
        <p:spPr/>
        <p:txBody>
          <a:bodyPr/>
          <a:lstStyle/>
          <a:p>
            <a:fld id="{56F10061-AC39-4115-9633-2DF7DD697BD1}" type="slidenum">
              <a:rPr lang="th-TH" smtClean="0"/>
              <a:t>‹#›</a:t>
            </a:fld>
            <a:endParaRPr lang="th-TH"/>
          </a:p>
        </p:txBody>
      </p:sp>
    </p:spTree>
    <p:extLst>
      <p:ext uri="{BB962C8B-B14F-4D97-AF65-F5344CB8AC3E}">
        <p14:creationId xmlns:p14="http://schemas.microsoft.com/office/powerpoint/2010/main" val="3154941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ว่างเปล่า">
    <p:spTree>
      <p:nvGrpSpPr>
        <p:cNvPr id="1" name=""/>
        <p:cNvGrpSpPr/>
        <p:nvPr/>
      </p:nvGrpSpPr>
      <p:grpSpPr>
        <a:xfrm>
          <a:off x="0" y="0"/>
          <a:ext cx="0" cy="0"/>
          <a:chOff x="0" y="0"/>
          <a:chExt cx="0" cy="0"/>
        </a:xfrm>
      </p:grpSpPr>
      <p:sp>
        <p:nvSpPr>
          <p:cNvPr id="2" name="ตัวแทนวันที่ 1"/>
          <p:cNvSpPr>
            <a:spLocks noGrp="1"/>
          </p:cNvSpPr>
          <p:nvPr>
            <p:ph type="dt" sz="half" idx="10"/>
          </p:nvPr>
        </p:nvSpPr>
        <p:spPr/>
        <p:txBody>
          <a:bodyPr/>
          <a:lstStyle/>
          <a:p>
            <a:fld id="{F982085B-25A1-440E-9C6E-07A18A98C1C0}" type="datetimeFigureOut">
              <a:rPr lang="th-TH" smtClean="0"/>
              <a:t>04/12/60</a:t>
            </a:fld>
            <a:endParaRPr lang="th-TH"/>
          </a:p>
        </p:txBody>
      </p:sp>
      <p:sp>
        <p:nvSpPr>
          <p:cNvPr id="3" name="ตัวแทนท้ายกระดาษ 2"/>
          <p:cNvSpPr>
            <a:spLocks noGrp="1"/>
          </p:cNvSpPr>
          <p:nvPr>
            <p:ph type="ftr" sz="quarter" idx="11"/>
          </p:nvPr>
        </p:nvSpPr>
        <p:spPr/>
        <p:txBody>
          <a:bodyPr/>
          <a:lstStyle/>
          <a:p>
            <a:endParaRPr lang="th-TH"/>
          </a:p>
        </p:txBody>
      </p:sp>
      <p:sp>
        <p:nvSpPr>
          <p:cNvPr id="4" name="ตัวแทนหมายเลขสไลด์ 3"/>
          <p:cNvSpPr>
            <a:spLocks noGrp="1"/>
          </p:cNvSpPr>
          <p:nvPr>
            <p:ph type="sldNum" sz="quarter" idx="12"/>
          </p:nvPr>
        </p:nvSpPr>
        <p:spPr/>
        <p:txBody>
          <a:bodyPr/>
          <a:lstStyle/>
          <a:p>
            <a:fld id="{56F10061-AC39-4115-9633-2DF7DD697BD1}" type="slidenum">
              <a:rPr lang="th-TH" smtClean="0"/>
              <a:t>‹#›</a:t>
            </a:fld>
            <a:endParaRPr lang="th-TH"/>
          </a:p>
        </p:txBody>
      </p:sp>
    </p:spTree>
    <p:extLst>
      <p:ext uri="{BB962C8B-B14F-4D97-AF65-F5344CB8AC3E}">
        <p14:creationId xmlns:p14="http://schemas.microsoft.com/office/powerpoint/2010/main" val="2315882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เนื้อหาพร้อมคำอธิบายภาพ">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839788" y="457200"/>
            <a:ext cx="3932237" cy="1600200"/>
          </a:xfrm>
        </p:spPr>
        <p:txBody>
          <a:bodyPr anchor="b"/>
          <a:lstStyle>
            <a:lvl1pPr>
              <a:defRPr sz="3200"/>
            </a:lvl1pPr>
          </a:lstStyle>
          <a:p>
            <a:r>
              <a:rPr lang="th-TH" smtClean="0"/>
              <a:t>คลิกเพื่อแก้ไขสไตล์ชื่อเรื่องต้นแบบ</a:t>
            </a:r>
            <a:endParaRPr lang="th-TH"/>
          </a:p>
        </p:txBody>
      </p:sp>
      <p:sp>
        <p:nvSpPr>
          <p:cNvPr id="3" name="ตัวแทนเนื้อหา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h-TH" smtClean="0"/>
              <a:t>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ตัวแทนข้อความ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smtClean="0"/>
              <a:t>แก้ไขสไตล์ของข้อความต้นแบบ</a:t>
            </a:r>
          </a:p>
        </p:txBody>
      </p:sp>
      <p:sp>
        <p:nvSpPr>
          <p:cNvPr id="5" name="ตัวแทนวันที่ 4"/>
          <p:cNvSpPr>
            <a:spLocks noGrp="1"/>
          </p:cNvSpPr>
          <p:nvPr>
            <p:ph type="dt" sz="half" idx="10"/>
          </p:nvPr>
        </p:nvSpPr>
        <p:spPr/>
        <p:txBody>
          <a:bodyPr/>
          <a:lstStyle/>
          <a:p>
            <a:fld id="{F982085B-25A1-440E-9C6E-07A18A98C1C0}" type="datetimeFigureOut">
              <a:rPr lang="th-TH" smtClean="0"/>
              <a:t>04/12/60</a:t>
            </a:fld>
            <a:endParaRPr lang="th-TH"/>
          </a:p>
        </p:txBody>
      </p:sp>
      <p:sp>
        <p:nvSpPr>
          <p:cNvPr id="6" name="ตัวแทนท้ายกระดาษ 5"/>
          <p:cNvSpPr>
            <a:spLocks noGrp="1"/>
          </p:cNvSpPr>
          <p:nvPr>
            <p:ph type="ftr" sz="quarter" idx="11"/>
          </p:nvPr>
        </p:nvSpPr>
        <p:spPr/>
        <p:txBody>
          <a:bodyPr/>
          <a:lstStyle/>
          <a:p>
            <a:endParaRPr lang="th-TH"/>
          </a:p>
        </p:txBody>
      </p:sp>
      <p:sp>
        <p:nvSpPr>
          <p:cNvPr id="7" name="ตัวแทนหมายเลขสไลด์ 6"/>
          <p:cNvSpPr>
            <a:spLocks noGrp="1"/>
          </p:cNvSpPr>
          <p:nvPr>
            <p:ph type="sldNum" sz="quarter" idx="12"/>
          </p:nvPr>
        </p:nvSpPr>
        <p:spPr/>
        <p:txBody>
          <a:bodyPr/>
          <a:lstStyle/>
          <a:p>
            <a:fld id="{56F10061-AC39-4115-9633-2DF7DD697BD1}" type="slidenum">
              <a:rPr lang="th-TH" smtClean="0"/>
              <a:t>‹#›</a:t>
            </a:fld>
            <a:endParaRPr lang="th-TH"/>
          </a:p>
        </p:txBody>
      </p:sp>
    </p:spTree>
    <p:extLst>
      <p:ext uri="{BB962C8B-B14F-4D97-AF65-F5344CB8AC3E}">
        <p14:creationId xmlns:p14="http://schemas.microsoft.com/office/powerpoint/2010/main" val="2552074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รูปภาพพร้อมคำอธิบายภาพ">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839788" y="457200"/>
            <a:ext cx="3932237" cy="1600200"/>
          </a:xfrm>
        </p:spPr>
        <p:txBody>
          <a:bodyPr anchor="b"/>
          <a:lstStyle>
            <a:lvl1pPr>
              <a:defRPr sz="3200"/>
            </a:lvl1pPr>
          </a:lstStyle>
          <a:p>
            <a:r>
              <a:rPr lang="th-TH" smtClean="0"/>
              <a:t>คลิกเพื่อแก้ไขสไตล์ชื่อเรื่องต้นแบบ</a:t>
            </a:r>
            <a:endParaRPr lang="th-TH"/>
          </a:p>
        </p:txBody>
      </p:sp>
      <p:sp>
        <p:nvSpPr>
          <p:cNvPr id="3" name="ตัวแทนรูปภาพ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ตัวแทนข้อความ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smtClean="0"/>
              <a:t>แก้ไขสไตล์ของข้อความต้นแบบ</a:t>
            </a:r>
          </a:p>
        </p:txBody>
      </p:sp>
      <p:sp>
        <p:nvSpPr>
          <p:cNvPr id="5" name="ตัวแทนวันที่ 4"/>
          <p:cNvSpPr>
            <a:spLocks noGrp="1"/>
          </p:cNvSpPr>
          <p:nvPr>
            <p:ph type="dt" sz="half" idx="10"/>
          </p:nvPr>
        </p:nvSpPr>
        <p:spPr/>
        <p:txBody>
          <a:bodyPr/>
          <a:lstStyle/>
          <a:p>
            <a:fld id="{F982085B-25A1-440E-9C6E-07A18A98C1C0}" type="datetimeFigureOut">
              <a:rPr lang="th-TH" smtClean="0"/>
              <a:t>04/12/60</a:t>
            </a:fld>
            <a:endParaRPr lang="th-TH"/>
          </a:p>
        </p:txBody>
      </p:sp>
      <p:sp>
        <p:nvSpPr>
          <p:cNvPr id="6" name="ตัวแทนท้ายกระดาษ 5"/>
          <p:cNvSpPr>
            <a:spLocks noGrp="1"/>
          </p:cNvSpPr>
          <p:nvPr>
            <p:ph type="ftr" sz="quarter" idx="11"/>
          </p:nvPr>
        </p:nvSpPr>
        <p:spPr/>
        <p:txBody>
          <a:bodyPr/>
          <a:lstStyle/>
          <a:p>
            <a:endParaRPr lang="th-TH"/>
          </a:p>
        </p:txBody>
      </p:sp>
      <p:sp>
        <p:nvSpPr>
          <p:cNvPr id="7" name="ตัวแทนหมายเลขสไลด์ 6"/>
          <p:cNvSpPr>
            <a:spLocks noGrp="1"/>
          </p:cNvSpPr>
          <p:nvPr>
            <p:ph type="sldNum" sz="quarter" idx="12"/>
          </p:nvPr>
        </p:nvSpPr>
        <p:spPr/>
        <p:txBody>
          <a:bodyPr/>
          <a:lstStyle/>
          <a:p>
            <a:fld id="{56F10061-AC39-4115-9633-2DF7DD697BD1}" type="slidenum">
              <a:rPr lang="th-TH" smtClean="0"/>
              <a:t>‹#›</a:t>
            </a:fld>
            <a:endParaRPr lang="th-TH"/>
          </a:p>
        </p:txBody>
      </p:sp>
    </p:spTree>
    <p:extLst>
      <p:ext uri="{BB962C8B-B14F-4D97-AF65-F5344CB8AC3E}">
        <p14:creationId xmlns:p14="http://schemas.microsoft.com/office/powerpoint/2010/main" val="2300558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ชื่อเรื่อง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h-TH" smtClean="0"/>
              <a:t>คลิกเพื่อแก้ไขสไตล์ชื่อเรื่องต้นแบบ</a:t>
            </a:r>
            <a:endParaRPr lang="th-TH"/>
          </a:p>
        </p:txBody>
      </p:sp>
      <p:sp>
        <p:nvSpPr>
          <p:cNvPr id="3" name="ตัวแทนข้อความ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h-TH" smtClean="0"/>
              <a:t>แก้ไขสไตล์ของข้อความต้นแบบ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ตัวแทนวันที่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82085B-25A1-440E-9C6E-07A18A98C1C0}" type="datetimeFigureOut">
              <a:rPr lang="th-TH" smtClean="0"/>
              <a:t>04/12/60</a:t>
            </a:fld>
            <a:endParaRPr lang="th-TH"/>
          </a:p>
        </p:txBody>
      </p:sp>
      <p:sp>
        <p:nvSpPr>
          <p:cNvPr id="5" name="ตัวแทนท้ายกระดา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ตัวแทนหมายเลขสไลด์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F10061-AC39-4115-9633-2DF7DD697BD1}" type="slidenum">
              <a:rPr lang="th-TH" smtClean="0"/>
              <a:t>‹#›</a:t>
            </a:fld>
            <a:endParaRPr lang="th-TH"/>
          </a:p>
        </p:txBody>
      </p:sp>
    </p:spTree>
    <p:extLst>
      <p:ext uri="{BB962C8B-B14F-4D97-AF65-F5344CB8AC3E}">
        <p14:creationId xmlns:p14="http://schemas.microsoft.com/office/powerpoint/2010/main" val="4126207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terrapin.sourceforge.ne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leahbuechley/Turtle.gi" TargetMode="External"/><Relationship Id="rId2" Type="http://schemas.openxmlformats.org/officeDocument/2006/relationships/hyperlink" Target="https://github.com/leahbuechley/Turtl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leahbuechley.com/Turtle/reference/push.html" TargetMode="External"/><Relationship Id="rId3" Type="http://schemas.openxmlformats.org/officeDocument/2006/relationships/hyperlink" Target="http://leahbuechley.com/Turtle/reference/back.html" TargetMode="External"/><Relationship Id="rId7" Type="http://schemas.openxmlformats.org/officeDocument/2006/relationships/hyperlink" Target="http://leahbuechley.com/Turtle/reference/penDown.html" TargetMode="External"/><Relationship Id="rId2" Type="http://schemas.openxmlformats.org/officeDocument/2006/relationships/hyperlink" Target="http://leahbuechley.com/Turtle/reference/forward.html" TargetMode="External"/><Relationship Id="rId1" Type="http://schemas.openxmlformats.org/officeDocument/2006/relationships/slideLayout" Target="../slideLayouts/slideLayout2.xml"/><Relationship Id="rId6" Type="http://schemas.openxmlformats.org/officeDocument/2006/relationships/hyperlink" Target="http://leahbuechley.com/Turtle/reference/penUp.html" TargetMode="External"/><Relationship Id="rId11" Type="http://schemas.openxmlformats.org/officeDocument/2006/relationships/hyperlink" Target="http://leahbuechley.com/Turtle/reference/drawTurtle.html" TargetMode="External"/><Relationship Id="rId5" Type="http://schemas.openxmlformats.org/officeDocument/2006/relationships/hyperlink" Target="http://leahbuechley.com/Turtle/reference/left.html" TargetMode="External"/><Relationship Id="rId10" Type="http://schemas.openxmlformats.org/officeDocument/2006/relationships/hyperlink" Target="http://leahbuechley.com/Turtle/reference/goToPoint.html" TargetMode="External"/><Relationship Id="rId4" Type="http://schemas.openxmlformats.org/officeDocument/2006/relationships/hyperlink" Target="http://leahbuechley.com/Turtle/reference/right.html" TargetMode="External"/><Relationship Id="rId9" Type="http://schemas.openxmlformats.org/officeDocument/2006/relationships/hyperlink" Target="http://leahbuechley.com/Turtle/reference/pop.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leahbuechley.com/Turtle/reference/getY.html" TargetMode="External"/><Relationship Id="rId7" Type="http://schemas.openxmlformats.org/officeDocument/2006/relationships/hyperlink" Target="http://leahbuechley.com/Turtle/reference/setHeading.html" TargetMode="External"/><Relationship Id="rId2" Type="http://schemas.openxmlformats.org/officeDocument/2006/relationships/hyperlink" Target="http://leahbuechley.com/Turtle/reference/getX.html" TargetMode="External"/><Relationship Id="rId1" Type="http://schemas.openxmlformats.org/officeDocument/2006/relationships/slideLayout" Target="../slideLayouts/slideLayout2.xml"/><Relationship Id="rId6" Type="http://schemas.openxmlformats.org/officeDocument/2006/relationships/hyperlink" Target="http://leahbuechley.com/Turtle/reference/setY.html" TargetMode="External"/><Relationship Id="rId5" Type="http://schemas.openxmlformats.org/officeDocument/2006/relationships/hyperlink" Target="http://leahbuechley.com/Turtle/reference/setX.html" TargetMode="External"/><Relationship Id="rId4" Type="http://schemas.openxmlformats.org/officeDocument/2006/relationships/hyperlink" Target="http://leahbuechley.com/Turtle/reference/getHeading.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leahbuechley.com/Turtle/examples/Square/Square.pd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leahbuechley.com/Turtle/examples/Tree/Tree.pd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ctrTitle"/>
          </p:nvPr>
        </p:nvSpPr>
        <p:spPr/>
        <p:txBody>
          <a:bodyPr/>
          <a:lstStyle/>
          <a:p>
            <a:r>
              <a:rPr lang="en-US" dirty="0"/>
              <a:t>Turtle</a:t>
            </a:r>
            <a:endParaRPr lang="th-TH" dirty="0"/>
          </a:p>
        </p:txBody>
      </p:sp>
      <p:sp>
        <p:nvSpPr>
          <p:cNvPr id="3" name="ชื่อเรื่องรอง 2"/>
          <p:cNvSpPr>
            <a:spLocks noGrp="1"/>
          </p:cNvSpPr>
          <p:nvPr>
            <p:ph type="subTitle" idx="1"/>
          </p:nvPr>
        </p:nvSpPr>
        <p:spPr/>
        <p:txBody>
          <a:bodyPr/>
          <a:lstStyle/>
          <a:p>
            <a:endParaRPr lang="th-TH"/>
          </a:p>
        </p:txBody>
      </p:sp>
    </p:spTree>
    <p:extLst>
      <p:ext uri="{BB962C8B-B14F-4D97-AF65-F5344CB8AC3E}">
        <p14:creationId xmlns:p14="http://schemas.microsoft.com/office/powerpoint/2010/main" val="3442637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สี่เหลี่ยมผืนผ้า 4"/>
          <p:cNvSpPr/>
          <p:nvPr/>
        </p:nvSpPr>
        <p:spPr>
          <a:xfrm>
            <a:off x="180109" y="540327"/>
            <a:ext cx="6096000" cy="5693866"/>
          </a:xfrm>
          <a:prstGeom prst="rect">
            <a:avLst/>
          </a:prstGeom>
        </p:spPr>
        <p:txBody>
          <a:bodyPr>
            <a:spAutoFit/>
          </a:bodyPr>
          <a:lstStyle/>
          <a:p>
            <a:r>
              <a:rPr lang="en-US" b="0" i="0" dirty="0" smtClean="0">
                <a:solidFill>
                  <a:srgbClr val="000000"/>
                </a:solidFill>
                <a:effectLst/>
                <a:latin typeface="Georgia" panose="02040502050405020303" pitchFamily="18" charset="0"/>
              </a:rPr>
              <a:t>Upon close examination, you’ll notice something interesting about how factorial works. Let’s look at 4! and 3!</a:t>
            </a:r>
          </a:p>
          <a:p>
            <a:r>
              <a:rPr lang="en-US" b="1" i="0" dirty="0" smtClean="0">
                <a:solidFill>
                  <a:srgbClr val="000000"/>
                </a:solidFill>
                <a:effectLst/>
                <a:latin typeface="Menlo"/>
              </a:rPr>
              <a:t>4! = 4 * 3 * 2 * 1</a:t>
            </a:r>
            <a:r>
              <a:rPr lang="en-US" b="0" i="0" dirty="0" smtClean="0">
                <a:solidFill>
                  <a:srgbClr val="000000"/>
                </a:solidFill>
                <a:effectLst/>
                <a:latin typeface="Georgia" panose="02040502050405020303" pitchFamily="18" charset="0"/>
              </a:rPr>
              <a:t/>
            </a:r>
            <a:br>
              <a:rPr lang="en-US" b="0" i="0" dirty="0" smtClean="0">
                <a:solidFill>
                  <a:srgbClr val="000000"/>
                </a:solidFill>
                <a:effectLst/>
                <a:latin typeface="Georgia" panose="02040502050405020303" pitchFamily="18" charset="0"/>
              </a:rPr>
            </a:br>
            <a:r>
              <a:rPr lang="en-US" b="1" i="0" dirty="0" smtClean="0">
                <a:solidFill>
                  <a:srgbClr val="000000"/>
                </a:solidFill>
                <a:effectLst/>
                <a:latin typeface="Menlo"/>
              </a:rPr>
              <a:t>3! = 3 * 2 * 1</a:t>
            </a:r>
          </a:p>
          <a:p>
            <a:endParaRPr lang="en-US" b="1" i="0" dirty="0" smtClean="0">
              <a:solidFill>
                <a:srgbClr val="000000"/>
              </a:solidFill>
              <a:effectLst/>
              <a:latin typeface="Menlo"/>
            </a:endParaRPr>
          </a:p>
          <a:p>
            <a:r>
              <a:rPr lang="en-US" b="1" i="1" dirty="0" smtClean="0">
                <a:solidFill>
                  <a:srgbClr val="000000"/>
                </a:solidFill>
                <a:effectLst/>
                <a:latin typeface="Georgia" panose="02040502050405020303" pitchFamily="18" charset="0"/>
              </a:rPr>
              <a:t>Therefore. . .</a:t>
            </a:r>
            <a:endParaRPr lang="en-US" b="0" i="0" dirty="0" smtClean="0">
              <a:solidFill>
                <a:srgbClr val="000000"/>
              </a:solidFill>
              <a:effectLst/>
              <a:latin typeface="Georgia" panose="02040502050405020303" pitchFamily="18" charset="0"/>
            </a:endParaRPr>
          </a:p>
          <a:p>
            <a:r>
              <a:rPr lang="en-US" b="1" i="0" dirty="0" smtClean="0">
                <a:solidFill>
                  <a:srgbClr val="000000"/>
                </a:solidFill>
                <a:effectLst/>
                <a:latin typeface="Menlo"/>
              </a:rPr>
              <a:t>4! = 4 * 3!</a:t>
            </a:r>
            <a:endParaRPr lang="en-US" b="0" i="0" dirty="0" smtClean="0">
              <a:solidFill>
                <a:srgbClr val="000000"/>
              </a:solidFill>
              <a:effectLst/>
              <a:latin typeface="Georgia" panose="02040502050405020303" pitchFamily="18" charset="0"/>
            </a:endParaRPr>
          </a:p>
          <a:p>
            <a:r>
              <a:rPr lang="en-US" b="0" i="0" dirty="0" smtClean="0">
                <a:solidFill>
                  <a:srgbClr val="000000"/>
                </a:solidFill>
                <a:effectLst/>
                <a:latin typeface="Georgia" panose="02040502050405020303" pitchFamily="18" charset="0"/>
              </a:rPr>
              <a:t>In more general terms, for any positive integer n:</a:t>
            </a:r>
          </a:p>
          <a:p>
            <a:r>
              <a:rPr lang="en-US" b="1" i="0" dirty="0" smtClean="0">
                <a:solidFill>
                  <a:srgbClr val="000000"/>
                </a:solidFill>
                <a:effectLst/>
                <a:latin typeface="Menlo"/>
              </a:rPr>
              <a:t>n! = n * (n-1)!</a:t>
            </a:r>
            <a:r>
              <a:rPr lang="en-US" b="0" i="0" dirty="0" smtClean="0">
                <a:solidFill>
                  <a:srgbClr val="000000"/>
                </a:solidFill>
                <a:effectLst/>
                <a:latin typeface="Georgia" panose="02040502050405020303" pitchFamily="18" charset="0"/>
              </a:rPr>
              <a:t/>
            </a:r>
            <a:br>
              <a:rPr lang="en-US" b="0" i="0" dirty="0" smtClean="0">
                <a:solidFill>
                  <a:srgbClr val="000000"/>
                </a:solidFill>
                <a:effectLst/>
                <a:latin typeface="Georgia" panose="02040502050405020303" pitchFamily="18" charset="0"/>
              </a:rPr>
            </a:br>
            <a:r>
              <a:rPr lang="en-US" b="1" i="0" dirty="0" smtClean="0">
                <a:solidFill>
                  <a:srgbClr val="000000"/>
                </a:solidFill>
                <a:effectLst/>
                <a:latin typeface="Menlo"/>
              </a:rPr>
              <a:t>1! = 1</a:t>
            </a:r>
            <a:endParaRPr lang="en-US" b="0" i="0" dirty="0" smtClean="0">
              <a:solidFill>
                <a:srgbClr val="000000"/>
              </a:solidFill>
              <a:effectLst/>
              <a:latin typeface="Georgia" panose="02040502050405020303" pitchFamily="18" charset="0"/>
            </a:endParaRPr>
          </a:p>
          <a:p>
            <a:endParaRPr lang="en-US" b="0" i="0" dirty="0">
              <a:solidFill>
                <a:srgbClr val="000000"/>
              </a:solidFill>
              <a:effectLst/>
              <a:latin typeface="Georgia" panose="02040502050405020303" pitchFamily="18" charset="0"/>
            </a:endParaRPr>
          </a:p>
        </p:txBody>
      </p:sp>
      <p:sp>
        <p:nvSpPr>
          <p:cNvPr id="7" name="Rectangle 10"/>
          <p:cNvSpPr>
            <a:spLocks noChangeArrowheads="1"/>
          </p:cNvSpPr>
          <p:nvPr/>
        </p:nvSpPr>
        <p:spPr bwMode="auto">
          <a:xfrm>
            <a:off x="5666510" y="2431615"/>
            <a:ext cx="5832764" cy="258532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err="1" smtClean="0">
                <a:ln>
                  <a:noFill/>
                </a:ln>
                <a:solidFill>
                  <a:srgbClr val="B00040"/>
                </a:solidFill>
                <a:effectLst/>
                <a:latin typeface="Menlo"/>
              </a:rPr>
              <a:t>int</a:t>
            </a:r>
            <a:r>
              <a:rPr kumimoji="0" lang="th-TH" altLang="th-TH" b="0" i="0" u="none" strike="noStrike" cap="none" normalizeH="0" baseline="0" dirty="0" smtClean="0">
                <a:ln>
                  <a:noFill/>
                </a:ln>
                <a:solidFill>
                  <a:srgbClr val="000000"/>
                </a:solidFill>
                <a:effectLst/>
                <a:latin typeface="Menlo"/>
              </a:rPr>
              <a:t> </a:t>
            </a:r>
            <a:r>
              <a:rPr kumimoji="0" lang="th-TH" altLang="th-TH" b="0" i="0" u="none" strike="noStrike" cap="none" normalizeH="0" baseline="0" dirty="0" err="1" smtClean="0">
                <a:ln>
                  <a:noFill/>
                </a:ln>
                <a:solidFill>
                  <a:srgbClr val="0000FF"/>
                </a:solidFill>
                <a:effectLst/>
                <a:latin typeface="Menlo"/>
              </a:rPr>
              <a:t>factorial</a:t>
            </a:r>
            <a:r>
              <a:rPr kumimoji="0" lang="th-TH" altLang="th-TH" b="0" i="0" u="none" strike="noStrike" cap="none" normalizeH="0" baseline="0" dirty="0" smtClean="0">
                <a:ln>
                  <a:noFill/>
                </a:ln>
                <a:solidFill>
                  <a:srgbClr val="666666"/>
                </a:solidFill>
                <a:effectLst/>
                <a:latin typeface="Arial" panose="020B0604020202020204" pitchFamily="34" charset="0"/>
              </a:rPr>
              <a:t>(</a:t>
            </a:r>
            <a:r>
              <a:rPr kumimoji="0" lang="th-TH" altLang="th-TH" b="0" i="0" u="none" strike="noStrike" cap="none" normalizeH="0" baseline="0" dirty="0" err="1" smtClean="0">
                <a:ln>
                  <a:noFill/>
                </a:ln>
                <a:solidFill>
                  <a:srgbClr val="B00040"/>
                </a:solidFill>
                <a:effectLst/>
                <a:latin typeface="Menlo"/>
              </a:rPr>
              <a:t>int</a:t>
            </a:r>
            <a:r>
              <a:rPr kumimoji="0" lang="th-TH" altLang="th-TH" b="0" i="0" u="none" strike="noStrike" cap="none" normalizeH="0" baseline="0" dirty="0" smtClean="0">
                <a:ln>
                  <a:noFill/>
                </a:ln>
                <a:solidFill>
                  <a:srgbClr val="000000"/>
                </a:solidFill>
                <a:effectLst/>
                <a:latin typeface="Menlo"/>
              </a:rPr>
              <a:t> </a:t>
            </a:r>
            <a:r>
              <a:rPr kumimoji="0" lang="th-TH" altLang="th-TH" b="0" i="0" u="none" strike="noStrike" cap="none" normalizeH="0" baseline="0" dirty="0" smtClean="0">
                <a:ln>
                  <a:noFill/>
                </a:ln>
                <a:solidFill>
                  <a:schemeClr val="tx1"/>
                </a:solidFill>
                <a:effectLst/>
                <a:latin typeface="Arial" panose="020B0604020202020204" pitchFamily="34" charset="0"/>
              </a:rPr>
              <a:t>n</a:t>
            </a:r>
            <a:r>
              <a:rPr kumimoji="0" lang="th-TH" altLang="th-TH" b="0" i="0" u="none" strike="noStrike" cap="none" normalizeH="0" baseline="0" dirty="0" smtClean="0">
                <a:ln>
                  <a:noFill/>
                </a:ln>
                <a:solidFill>
                  <a:srgbClr val="666666"/>
                </a:solidFill>
                <a:effectLst/>
                <a:latin typeface="Arial" panose="020B0604020202020204" pitchFamily="34" charset="0"/>
              </a:rPr>
              <a:t>)</a:t>
            </a:r>
            <a:r>
              <a:rPr kumimoji="0" lang="th-TH" altLang="th-TH" b="0" i="0" u="none" strike="noStrike" cap="none" normalizeH="0" baseline="0" dirty="0" smtClean="0">
                <a:ln>
                  <a:noFill/>
                </a:ln>
                <a:solidFill>
                  <a:srgbClr val="000000"/>
                </a:solidFill>
                <a:effectLst/>
                <a:latin typeface="Menlo"/>
              </a:rPr>
              <a:t> </a:t>
            </a:r>
            <a:r>
              <a:rPr kumimoji="0" lang="th-TH" altLang="th-TH" b="0" i="0" u="none" strike="noStrike" cap="none" normalizeH="0" baseline="0" dirty="0" smtClean="0">
                <a:ln>
                  <a:noFill/>
                </a:ln>
                <a:solidFill>
                  <a:srgbClr val="666666"/>
                </a:solidFill>
                <a:effectLst/>
                <a:latin typeface="Arial" panose="020B0604020202020204" pitchFamily="34" charset="0"/>
              </a:rPr>
              <a:t>{</a:t>
            </a:r>
            <a:r>
              <a:rPr kumimoji="0" lang="th-TH" altLang="th-TH" b="0" i="0" u="none" strike="noStrike" cap="none" normalizeH="0" baseline="0" dirty="0" smtClean="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smtClean="0">
                <a:ln>
                  <a:noFill/>
                </a:ln>
                <a:solidFill>
                  <a:srgbClr val="954121"/>
                </a:solidFill>
                <a:effectLst/>
                <a:latin typeface="Menlo"/>
              </a:rPr>
              <a:t>  </a:t>
            </a:r>
            <a:r>
              <a:rPr kumimoji="0" lang="th-TH" altLang="th-TH" b="0" i="0" u="none" strike="noStrike" cap="none" normalizeH="0" baseline="0" dirty="0" err="1" smtClean="0">
                <a:ln>
                  <a:noFill/>
                </a:ln>
                <a:solidFill>
                  <a:srgbClr val="954121"/>
                </a:solidFill>
                <a:effectLst/>
                <a:latin typeface="Menlo"/>
              </a:rPr>
              <a:t>if</a:t>
            </a:r>
            <a:r>
              <a:rPr kumimoji="0" lang="th-TH" altLang="th-TH" b="0" i="0" u="none" strike="noStrike" cap="none" normalizeH="0" baseline="0" dirty="0" smtClean="0">
                <a:ln>
                  <a:noFill/>
                </a:ln>
                <a:solidFill>
                  <a:srgbClr val="000000"/>
                </a:solidFill>
                <a:effectLst/>
                <a:latin typeface="Menlo"/>
              </a:rPr>
              <a:t> </a:t>
            </a:r>
            <a:r>
              <a:rPr kumimoji="0" lang="th-TH" altLang="th-TH" b="0" i="0" u="none" strike="noStrike" cap="none" normalizeH="0" baseline="0" dirty="0" smtClean="0">
                <a:ln>
                  <a:noFill/>
                </a:ln>
                <a:solidFill>
                  <a:srgbClr val="666666"/>
                </a:solidFill>
                <a:effectLst/>
                <a:latin typeface="Arial" panose="020B0604020202020204" pitchFamily="34" charset="0"/>
              </a:rPr>
              <a:t>(</a:t>
            </a:r>
            <a:r>
              <a:rPr kumimoji="0" lang="th-TH" altLang="th-TH" b="0" i="0" u="none" strike="noStrike" cap="none" normalizeH="0" baseline="0" dirty="0" smtClean="0">
                <a:ln>
                  <a:noFill/>
                </a:ln>
                <a:solidFill>
                  <a:schemeClr val="tx1"/>
                </a:solidFill>
                <a:effectLst/>
                <a:latin typeface="Arial" panose="020B0604020202020204" pitchFamily="34" charset="0"/>
              </a:rPr>
              <a:t>n</a:t>
            </a:r>
            <a:r>
              <a:rPr kumimoji="0" lang="th-TH" altLang="th-TH" b="0" i="0" u="none" strike="noStrike" cap="none" normalizeH="0" baseline="0" dirty="0" smtClean="0">
                <a:ln>
                  <a:noFill/>
                </a:ln>
                <a:solidFill>
                  <a:srgbClr val="000000"/>
                </a:solidFill>
                <a:effectLst/>
                <a:latin typeface="Menlo"/>
              </a:rPr>
              <a:t> </a:t>
            </a:r>
            <a:r>
              <a:rPr kumimoji="0" lang="th-TH" altLang="th-TH" b="0" i="0" u="none" strike="noStrike" cap="none" normalizeH="0" baseline="0" dirty="0" smtClean="0">
                <a:ln>
                  <a:noFill/>
                </a:ln>
                <a:solidFill>
                  <a:srgbClr val="666666"/>
                </a:solidFill>
                <a:effectLst/>
                <a:latin typeface="Arial" panose="020B0604020202020204" pitchFamily="34" charset="0"/>
              </a:rPr>
              <a:t>==</a:t>
            </a:r>
            <a:r>
              <a:rPr kumimoji="0" lang="th-TH" altLang="th-TH" b="0" i="0" u="none" strike="noStrike" cap="none" normalizeH="0" baseline="0" dirty="0" smtClean="0">
                <a:ln>
                  <a:noFill/>
                </a:ln>
                <a:solidFill>
                  <a:srgbClr val="000000"/>
                </a:solidFill>
                <a:effectLst/>
                <a:latin typeface="Menlo"/>
              </a:rPr>
              <a:t> </a:t>
            </a:r>
            <a:r>
              <a:rPr kumimoji="0" lang="th-TH" altLang="th-TH" b="0" i="0" u="none" strike="noStrike" cap="none" normalizeH="0" baseline="0" dirty="0" smtClean="0">
                <a:ln>
                  <a:noFill/>
                </a:ln>
                <a:solidFill>
                  <a:srgbClr val="666666"/>
                </a:solidFill>
                <a:effectLst/>
                <a:latin typeface="Menlo"/>
              </a:rPr>
              <a:t>1</a:t>
            </a:r>
            <a:r>
              <a:rPr kumimoji="0" lang="th-TH" altLang="th-TH" b="0" i="0" u="none" strike="noStrike" cap="none" normalizeH="0" baseline="0" dirty="0" smtClean="0">
                <a:ln>
                  <a:noFill/>
                </a:ln>
                <a:solidFill>
                  <a:srgbClr val="666666"/>
                </a:solidFill>
                <a:effectLst/>
                <a:latin typeface="Arial" panose="020B0604020202020204" pitchFamily="34" charset="0"/>
              </a:rPr>
              <a:t>)</a:t>
            </a:r>
            <a:r>
              <a:rPr kumimoji="0" lang="th-TH" altLang="th-TH" b="0" i="0" u="none" strike="noStrike" cap="none" normalizeH="0" baseline="0" dirty="0" smtClean="0">
                <a:ln>
                  <a:noFill/>
                </a:ln>
                <a:solidFill>
                  <a:srgbClr val="000000"/>
                </a:solidFill>
                <a:effectLst/>
                <a:latin typeface="Menlo"/>
              </a:rPr>
              <a:t> </a:t>
            </a:r>
            <a:r>
              <a:rPr kumimoji="0" lang="th-TH" altLang="th-TH" b="0" i="0" u="none" strike="noStrike" cap="none" normalizeH="0" baseline="0" dirty="0" smtClean="0">
                <a:ln>
                  <a:noFill/>
                </a:ln>
                <a:solidFill>
                  <a:srgbClr val="666666"/>
                </a:solidFill>
                <a:effectLst/>
                <a:latin typeface="Arial" panose="020B0604020202020204" pitchFamily="34" charset="0"/>
              </a:rPr>
              <a:t>{</a:t>
            </a:r>
            <a:r>
              <a:rPr kumimoji="0" lang="th-TH" altLang="th-TH" b="0" i="0" u="none" strike="noStrike" cap="none" normalizeH="0" baseline="0" dirty="0" smtClean="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th-TH" altLang="th-TH" dirty="0">
                <a:solidFill>
                  <a:srgbClr val="000000"/>
                </a:solidFill>
                <a:latin typeface="Menlo"/>
              </a:rPr>
              <a:t> </a:t>
            </a:r>
            <a:r>
              <a:rPr lang="th-TH" altLang="th-TH" dirty="0" smtClean="0">
                <a:solidFill>
                  <a:srgbClr val="000000"/>
                </a:solidFill>
                <a:latin typeface="Menlo"/>
              </a:rPr>
              <a:t>                    </a:t>
            </a:r>
            <a:r>
              <a:rPr kumimoji="0" lang="th-TH" altLang="th-TH" b="0" i="0" u="none" strike="noStrike" cap="none" normalizeH="0" baseline="0" dirty="0" err="1" smtClean="0">
                <a:ln>
                  <a:noFill/>
                </a:ln>
                <a:solidFill>
                  <a:srgbClr val="954121"/>
                </a:solidFill>
                <a:effectLst/>
                <a:latin typeface="Menlo"/>
              </a:rPr>
              <a:t>return</a:t>
            </a:r>
            <a:r>
              <a:rPr kumimoji="0" lang="th-TH" altLang="th-TH" b="0" i="0" u="none" strike="noStrike" cap="none" normalizeH="0" baseline="0" dirty="0" smtClean="0">
                <a:ln>
                  <a:noFill/>
                </a:ln>
                <a:solidFill>
                  <a:srgbClr val="000000"/>
                </a:solidFill>
                <a:effectLst/>
                <a:latin typeface="Menlo"/>
              </a:rPr>
              <a:t> </a:t>
            </a:r>
            <a:r>
              <a:rPr kumimoji="0" lang="th-TH" altLang="th-TH" b="0" i="0" u="none" strike="noStrike" cap="none" normalizeH="0" baseline="0" dirty="0" smtClean="0">
                <a:ln>
                  <a:noFill/>
                </a:ln>
                <a:solidFill>
                  <a:srgbClr val="666666"/>
                </a:solidFill>
                <a:effectLst/>
                <a:latin typeface="Menlo"/>
              </a:rPr>
              <a:t>1</a:t>
            </a:r>
            <a:r>
              <a:rPr kumimoji="0" lang="th-TH" altLang="th-TH" b="0" i="0" u="none" strike="noStrike" cap="none" normalizeH="0" baseline="0" dirty="0" smtClean="0">
                <a:ln>
                  <a:noFill/>
                </a:ln>
                <a:solidFill>
                  <a:srgbClr val="666666"/>
                </a:solidFill>
                <a:effectLst/>
                <a:latin typeface="Arial" panose="020B0604020202020204" pitchFamily="34" charset="0"/>
              </a:rPr>
              <a:t>;</a:t>
            </a:r>
            <a:r>
              <a:rPr kumimoji="0" lang="th-TH" altLang="th-TH" b="0" i="0" u="none" strike="noStrike" cap="none" normalizeH="0" baseline="0" dirty="0" smtClean="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th-TH" altLang="th-TH" dirty="0" smtClean="0">
                <a:solidFill>
                  <a:srgbClr val="000000"/>
                </a:solidFill>
                <a:latin typeface="Menlo"/>
              </a:rPr>
              <a:t>  </a:t>
            </a:r>
            <a:r>
              <a:rPr kumimoji="0" lang="th-TH" altLang="th-TH" b="0" i="0" u="none" strike="noStrike" cap="none" normalizeH="0" baseline="0" dirty="0" smtClean="0">
                <a:ln>
                  <a:noFill/>
                </a:ln>
                <a:solidFill>
                  <a:srgbClr val="666666"/>
                </a:solidFill>
                <a:effectLst/>
                <a:latin typeface="Arial" panose="020B0604020202020204" pitchFamily="34" charset="0"/>
              </a:rPr>
              <a:t>}</a:t>
            </a:r>
            <a:r>
              <a:rPr kumimoji="0" lang="th-TH" altLang="th-TH" b="0" i="0" u="none" strike="noStrike" cap="none" normalizeH="0" baseline="0" dirty="0" err="1" smtClean="0">
                <a:ln>
                  <a:noFill/>
                </a:ln>
                <a:solidFill>
                  <a:srgbClr val="954121"/>
                </a:solidFill>
                <a:effectLst/>
                <a:latin typeface="Menlo"/>
              </a:rPr>
              <a:t>else</a:t>
            </a:r>
            <a:r>
              <a:rPr kumimoji="0" lang="th-TH" altLang="th-TH" b="0" i="0" u="none" strike="noStrike" cap="none" normalizeH="0" baseline="0" dirty="0" smtClean="0">
                <a:ln>
                  <a:noFill/>
                </a:ln>
                <a:solidFill>
                  <a:srgbClr val="000000"/>
                </a:solidFill>
                <a:effectLst/>
                <a:latin typeface="Menlo"/>
              </a:rPr>
              <a:t> </a:t>
            </a:r>
            <a:r>
              <a:rPr kumimoji="0" lang="th-TH" altLang="th-TH" b="0" i="0" u="none" strike="noStrike" cap="none" normalizeH="0" baseline="0" dirty="0" smtClean="0">
                <a:ln>
                  <a:noFill/>
                </a:ln>
                <a:solidFill>
                  <a:srgbClr val="666666"/>
                </a:solidFill>
                <a:effectLst/>
                <a:latin typeface="Arial" panose="020B0604020202020204" pitchFamily="34" charset="0"/>
              </a:rPr>
              <a:t>{</a:t>
            </a:r>
            <a:r>
              <a:rPr kumimoji="0" lang="th-TH" altLang="th-TH" b="0" i="0" u="none" strike="noStrike" cap="none" normalizeH="0" baseline="0" dirty="0" smtClean="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th-TH" altLang="th-TH" dirty="0">
                <a:solidFill>
                  <a:srgbClr val="000000"/>
                </a:solidFill>
                <a:latin typeface="Menlo"/>
              </a:rPr>
              <a:t> </a:t>
            </a:r>
            <a:r>
              <a:rPr lang="th-TH" altLang="th-TH" dirty="0" smtClean="0">
                <a:solidFill>
                  <a:srgbClr val="000000"/>
                </a:solidFill>
                <a:latin typeface="Menlo"/>
              </a:rPr>
              <a:t>                    </a:t>
            </a:r>
            <a:r>
              <a:rPr kumimoji="0" lang="th-TH" altLang="th-TH" b="0" i="0" u="none" strike="noStrike" cap="none" normalizeH="0" baseline="0" dirty="0" err="1" smtClean="0">
                <a:ln>
                  <a:noFill/>
                </a:ln>
                <a:solidFill>
                  <a:srgbClr val="954121"/>
                </a:solidFill>
                <a:effectLst/>
                <a:latin typeface="Menlo"/>
              </a:rPr>
              <a:t>return</a:t>
            </a:r>
            <a:r>
              <a:rPr kumimoji="0" lang="th-TH" altLang="th-TH" b="0" i="0" u="none" strike="noStrike" cap="none" normalizeH="0" baseline="0" dirty="0" smtClean="0">
                <a:ln>
                  <a:noFill/>
                </a:ln>
                <a:solidFill>
                  <a:srgbClr val="000000"/>
                </a:solidFill>
                <a:effectLst/>
                <a:latin typeface="Menlo"/>
              </a:rPr>
              <a:t> </a:t>
            </a:r>
            <a:r>
              <a:rPr kumimoji="0" lang="th-TH" altLang="th-TH" b="0" i="0" u="none" strike="noStrike" cap="none" normalizeH="0" baseline="0" dirty="0" smtClean="0">
                <a:ln>
                  <a:noFill/>
                </a:ln>
                <a:solidFill>
                  <a:schemeClr val="tx1"/>
                </a:solidFill>
                <a:effectLst/>
                <a:latin typeface="Arial" panose="020B0604020202020204" pitchFamily="34" charset="0"/>
              </a:rPr>
              <a:t>n</a:t>
            </a:r>
            <a:r>
              <a:rPr kumimoji="0" lang="th-TH" altLang="th-TH" b="0" i="0" u="none" strike="noStrike" cap="none" normalizeH="0" baseline="0" dirty="0" smtClean="0">
                <a:ln>
                  <a:noFill/>
                </a:ln>
                <a:solidFill>
                  <a:srgbClr val="000000"/>
                </a:solidFill>
                <a:effectLst/>
                <a:latin typeface="Menlo"/>
              </a:rPr>
              <a:t> </a:t>
            </a:r>
            <a:r>
              <a:rPr kumimoji="0" lang="th-TH" altLang="th-TH" b="0" i="0" u="none" strike="noStrike" cap="none" normalizeH="0" baseline="0" dirty="0" smtClean="0">
                <a:ln>
                  <a:noFill/>
                </a:ln>
                <a:solidFill>
                  <a:srgbClr val="666666"/>
                </a:solidFill>
                <a:effectLst/>
                <a:latin typeface="Arial" panose="020B0604020202020204" pitchFamily="34" charset="0"/>
              </a:rPr>
              <a:t>*</a:t>
            </a:r>
            <a:r>
              <a:rPr kumimoji="0" lang="th-TH" altLang="th-TH" b="0" i="0" u="none" strike="noStrike" cap="none" normalizeH="0" baseline="0" dirty="0" smtClean="0">
                <a:ln>
                  <a:noFill/>
                </a:ln>
                <a:solidFill>
                  <a:srgbClr val="000000"/>
                </a:solidFill>
                <a:effectLst/>
                <a:latin typeface="Menlo"/>
              </a:rPr>
              <a:t> </a:t>
            </a:r>
            <a:r>
              <a:rPr kumimoji="0" lang="th-TH" altLang="th-TH" b="0" i="0" u="none" strike="noStrike" cap="none" normalizeH="0" baseline="0" dirty="0" err="1" smtClean="0">
                <a:ln>
                  <a:noFill/>
                </a:ln>
                <a:solidFill>
                  <a:schemeClr val="tx1"/>
                </a:solidFill>
                <a:effectLst/>
                <a:latin typeface="Arial" panose="020B0604020202020204" pitchFamily="34" charset="0"/>
              </a:rPr>
              <a:t>factorial</a:t>
            </a:r>
            <a:r>
              <a:rPr kumimoji="0" lang="th-TH" altLang="th-TH" b="0" i="0" u="none" strike="noStrike" cap="none" normalizeH="0" baseline="0" dirty="0" smtClean="0">
                <a:ln>
                  <a:noFill/>
                </a:ln>
                <a:solidFill>
                  <a:srgbClr val="666666"/>
                </a:solidFill>
                <a:effectLst/>
                <a:latin typeface="Arial" panose="020B0604020202020204" pitchFamily="34" charset="0"/>
              </a:rPr>
              <a:t>(</a:t>
            </a:r>
            <a:r>
              <a:rPr kumimoji="0" lang="th-TH" altLang="th-TH" b="0" i="0" u="none" strike="noStrike" cap="none" normalizeH="0" baseline="0" dirty="0" smtClean="0">
                <a:ln>
                  <a:noFill/>
                </a:ln>
                <a:solidFill>
                  <a:schemeClr val="tx1"/>
                </a:solidFill>
                <a:effectLst/>
                <a:latin typeface="Arial" panose="020B0604020202020204" pitchFamily="34" charset="0"/>
              </a:rPr>
              <a:t>n</a:t>
            </a:r>
            <a:r>
              <a:rPr kumimoji="0" lang="th-TH" altLang="th-TH" b="0" i="0" u="none" strike="noStrike" cap="none" normalizeH="0" baseline="0" dirty="0" smtClean="0">
                <a:ln>
                  <a:noFill/>
                </a:ln>
                <a:solidFill>
                  <a:srgbClr val="666666"/>
                </a:solidFill>
                <a:effectLst/>
                <a:latin typeface="Arial" panose="020B0604020202020204" pitchFamily="34" charset="0"/>
              </a:rPr>
              <a:t>-</a:t>
            </a:r>
            <a:r>
              <a:rPr kumimoji="0" lang="th-TH" altLang="th-TH" b="0" i="0" u="none" strike="noStrike" cap="none" normalizeH="0" baseline="0" dirty="0" smtClean="0">
                <a:ln>
                  <a:noFill/>
                </a:ln>
                <a:solidFill>
                  <a:srgbClr val="666666"/>
                </a:solidFill>
                <a:effectLst/>
                <a:latin typeface="Menlo"/>
              </a:rPr>
              <a:t>1</a:t>
            </a:r>
            <a:r>
              <a:rPr kumimoji="0" lang="th-TH" altLang="th-TH" b="0" i="0" u="none" strike="noStrike" cap="none" normalizeH="0" baseline="0" dirty="0" smtClean="0">
                <a:ln>
                  <a:noFill/>
                </a:ln>
                <a:solidFill>
                  <a:srgbClr val="666666"/>
                </a:solidFill>
                <a:effectLst/>
                <a:latin typeface="Arial" panose="020B0604020202020204" pitchFamily="34" charset="0"/>
              </a:rPr>
              <a:t>);</a:t>
            </a:r>
            <a:r>
              <a:rPr kumimoji="0" lang="th-TH" altLang="th-TH" b="0" i="0" u="none" strike="noStrike" cap="none" normalizeH="0" baseline="0" dirty="0" smtClean="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th-TH" altLang="th-TH" dirty="0">
                <a:solidFill>
                  <a:srgbClr val="000000"/>
                </a:solidFill>
                <a:latin typeface="Menlo"/>
              </a:rPr>
              <a:t> </a:t>
            </a:r>
            <a:r>
              <a:rPr lang="th-TH" altLang="th-TH" dirty="0" smtClean="0">
                <a:solidFill>
                  <a:srgbClr val="000000"/>
                </a:solidFill>
                <a:latin typeface="Menlo"/>
              </a:rPr>
              <a:t>         </a:t>
            </a:r>
            <a:r>
              <a:rPr kumimoji="0" lang="th-TH" altLang="th-TH" b="0" i="0" u="none" strike="noStrike" cap="none" normalizeH="0" baseline="0" dirty="0" smtClean="0">
                <a:ln>
                  <a:noFill/>
                </a:ln>
                <a:solidFill>
                  <a:srgbClr val="666666"/>
                </a:solidFill>
                <a:effectLst/>
                <a:latin typeface="Arial" panose="020B0604020202020204" pitchFamily="34" charset="0"/>
              </a:rPr>
              <a:t>}</a:t>
            </a:r>
            <a:r>
              <a:rPr kumimoji="0" lang="th-TH" altLang="th-TH" b="0" i="0" u="none" strike="noStrike" cap="none" normalizeH="0" baseline="0" dirty="0" smtClean="0">
                <a:ln>
                  <a:noFill/>
                </a:ln>
                <a:solidFill>
                  <a:srgbClr val="000000"/>
                </a:solidFill>
                <a:effectLst/>
                <a:latin typeface="Menlo"/>
              </a:rPr>
              <a:t> </a:t>
            </a:r>
            <a:r>
              <a:rPr kumimoji="0" lang="th-TH" altLang="th-TH" b="0" i="0" u="none" strike="noStrike" cap="none" normalizeH="0" baseline="0" dirty="0" smtClean="0">
                <a:ln>
                  <a:noFill/>
                </a:ln>
                <a:solidFill>
                  <a:srgbClr val="666666"/>
                </a:solidFill>
                <a:effectLst/>
                <a:latin typeface="Arial" panose="020B0604020202020204" pitchFamily="34" charset="0"/>
              </a:rPr>
              <a:t>}</a:t>
            </a:r>
            <a:r>
              <a:rPr kumimoji="0" lang="th-TH" altLang="th-TH" b="0" i="0" u="none" strike="noStrike" cap="none" normalizeH="0" baseline="0" dirty="0" smtClean="0">
                <a:ln>
                  <a:noFill/>
                </a:ln>
                <a:solidFill>
                  <a:schemeClr val="tx1"/>
                </a:solidFill>
                <a:effectLst/>
              </a:rPr>
              <a:t> </a:t>
            </a:r>
            <a:endParaRPr kumimoji="0" lang="th-TH" altLang="th-TH"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59715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Nature of Cod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213" y="0"/>
            <a:ext cx="10919012" cy="6602505"/>
          </a:xfrm>
          <a:prstGeom prst="rect">
            <a:avLst/>
          </a:prstGeom>
          <a:noFill/>
          <a:extLst>
            <a:ext uri="{909E8E84-426E-40DD-AFC4-6F175D3DCCD1}">
              <a14:hiddenFill xmlns:a14="http://schemas.microsoft.com/office/drawing/2010/main">
                <a:solidFill>
                  <a:srgbClr val="FFFFFF"/>
                </a:solidFill>
              </a14:hiddenFill>
            </a:ext>
          </a:extLst>
        </p:spPr>
      </p:pic>
      <p:sp>
        <p:nvSpPr>
          <p:cNvPr id="5" name="สี่เหลี่ยมผืนผ้า 4"/>
          <p:cNvSpPr/>
          <p:nvPr/>
        </p:nvSpPr>
        <p:spPr>
          <a:xfrm>
            <a:off x="0" y="2887682"/>
            <a:ext cx="5037350" cy="3970318"/>
          </a:xfrm>
          <a:prstGeom prst="rect">
            <a:avLst/>
          </a:prstGeom>
        </p:spPr>
        <p:txBody>
          <a:bodyPr wrap="square">
            <a:spAutoFit/>
          </a:bodyPr>
          <a:lstStyle/>
          <a:p>
            <a:r>
              <a:rPr lang="en-US" b="1" i="0" dirty="0" smtClean="0">
                <a:solidFill>
                  <a:srgbClr val="000000"/>
                </a:solidFill>
                <a:effectLst/>
                <a:latin typeface="Menlo"/>
              </a:rPr>
              <a:t>4! = 4 * 3 * 2 * 1</a:t>
            </a:r>
            <a:r>
              <a:rPr lang="en-US" b="0" i="0" dirty="0" smtClean="0">
                <a:solidFill>
                  <a:srgbClr val="000000"/>
                </a:solidFill>
                <a:effectLst/>
                <a:latin typeface="Georgia" panose="02040502050405020303" pitchFamily="18" charset="0"/>
              </a:rPr>
              <a:t/>
            </a:r>
            <a:br>
              <a:rPr lang="en-US" b="0" i="0" dirty="0" smtClean="0">
                <a:solidFill>
                  <a:srgbClr val="000000"/>
                </a:solidFill>
                <a:effectLst/>
                <a:latin typeface="Georgia" panose="02040502050405020303" pitchFamily="18" charset="0"/>
              </a:rPr>
            </a:br>
            <a:r>
              <a:rPr lang="en-US" b="1" i="0" dirty="0" smtClean="0">
                <a:solidFill>
                  <a:srgbClr val="000000"/>
                </a:solidFill>
                <a:effectLst/>
                <a:latin typeface="Menlo"/>
              </a:rPr>
              <a:t>3! = 3 * 2 * 1</a:t>
            </a:r>
          </a:p>
          <a:p>
            <a:endParaRPr lang="en-US" b="1" i="0" dirty="0" smtClean="0">
              <a:solidFill>
                <a:srgbClr val="000000"/>
              </a:solidFill>
              <a:effectLst/>
              <a:latin typeface="Menlo"/>
            </a:endParaRPr>
          </a:p>
          <a:p>
            <a:r>
              <a:rPr lang="en-US" b="1" i="1" dirty="0" smtClean="0">
                <a:solidFill>
                  <a:srgbClr val="000000"/>
                </a:solidFill>
                <a:effectLst/>
                <a:latin typeface="Georgia" panose="02040502050405020303" pitchFamily="18" charset="0"/>
              </a:rPr>
              <a:t>Therefore. . .</a:t>
            </a:r>
            <a:endParaRPr lang="en-US" b="0" i="0" dirty="0" smtClean="0">
              <a:solidFill>
                <a:srgbClr val="000000"/>
              </a:solidFill>
              <a:effectLst/>
              <a:latin typeface="Georgia" panose="02040502050405020303" pitchFamily="18" charset="0"/>
            </a:endParaRPr>
          </a:p>
          <a:p>
            <a:r>
              <a:rPr lang="en-US" b="1" i="0" dirty="0" smtClean="0">
                <a:solidFill>
                  <a:srgbClr val="000000"/>
                </a:solidFill>
                <a:effectLst/>
                <a:latin typeface="Menlo"/>
              </a:rPr>
              <a:t>4! = 4 * 3!</a:t>
            </a:r>
            <a:endParaRPr lang="en-US" b="0" i="0" dirty="0" smtClean="0">
              <a:solidFill>
                <a:srgbClr val="000000"/>
              </a:solidFill>
              <a:effectLst/>
              <a:latin typeface="Georgia" panose="02040502050405020303" pitchFamily="18" charset="0"/>
            </a:endParaRPr>
          </a:p>
          <a:p>
            <a:r>
              <a:rPr lang="en-US" b="0" i="0" dirty="0" smtClean="0">
                <a:solidFill>
                  <a:srgbClr val="000000"/>
                </a:solidFill>
                <a:effectLst/>
                <a:latin typeface="Georgia" panose="02040502050405020303" pitchFamily="18" charset="0"/>
              </a:rPr>
              <a:t>In more general terms, for any positive integer n:</a:t>
            </a:r>
          </a:p>
          <a:p>
            <a:r>
              <a:rPr lang="en-US" b="1" i="0" dirty="0" smtClean="0">
                <a:solidFill>
                  <a:srgbClr val="000000"/>
                </a:solidFill>
                <a:effectLst/>
                <a:latin typeface="Menlo"/>
              </a:rPr>
              <a:t>n! = n * (n-1)!</a:t>
            </a:r>
            <a:r>
              <a:rPr lang="en-US" b="0" i="0" dirty="0" smtClean="0">
                <a:solidFill>
                  <a:srgbClr val="000000"/>
                </a:solidFill>
                <a:effectLst/>
                <a:latin typeface="Georgia" panose="02040502050405020303" pitchFamily="18" charset="0"/>
              </a:rPr>
              <a:t/>
            </a:r>
            <a:br>
              <a:rPr lang="en-US" b="0" i="0" dirty="0" smtClean="0">
                <a:solidFill>
                  <a:srgbClr val="000000"/>
                </a:solidFill>
                <a:effectLst/>
                <a:latin typeface="Georgia" panose="02040502050405020303" pitchFamily="18" charset="0"/>
              </a:rPr>
            </a:br>
            <a:r>
              <a:rPr lang="en-US" b="1" i="0" dirty="0" smtClean="0">
                <a:solidFill>
                  <a:srgbClr val="000000"/>
                </a:solidFill>
                <a:effectLst/>
                <a:latin typeface="Menlo"/>
              </a:rPr>
              <a:t>1! = 1</a:t>
            </a:r>
            <a:endParaRPr lang="en-US" b="0"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36673692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61365" y="3361819"/>
            <a:ext cx="7085273" cy="276998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sz="2800">
                <a:solidFill>
                  <a:schemeClr val="tx1"/>
                </a:solidFill>
                <a:latin typeface="Arial" panose="020B0604020202020204" pitchFamily="34" charset="0"/>
              </a:defRPr>
            </a:lvl1pPr>
            <a:lvl2pPr eaLnBrk="0" fontAlgn="base" hangingPunct="0">
              <a:spcBef>
                <a:spcPct val="0"/>
              </a:spcBef>
              <a:spcAft>
                <a:spcPct val="0"/>
              </a:spcAft>
              <a:defRPr sz="2800">
                <a:solidFill>
                  <a:schemeClr val="tx1"/>
                </a:solidFill>
                <a:latin typeface="Arial" panose="020B0604020202020204" pitchFamily="34" charset="0"/>
              </a:defRPr>
            </a:lvl2pPr>
            <a:lvl3pPr eaLnBrk="0" fontAlgn="base" hangingPunct="0">
              <a:spcBef>
                <a:spcPct val="0"/>
              </a:spcBef>
              <a:spcAft>
                <a:spcPct val="0"/>
              </a:spcAft>
              <a:defRPr sz="2800">
                <a:solidFill>
                  <a:schemeClr val="tx1"/>
                </a:solidFill>
                <a:latin typeface="Arial" panose="020B0604020202020204" pitchFamily="34" charset="0"/>
              </a:defRPr>
            </a:lvl3pPr>
            <a:lvl4pPr eaLnBrk="0" fontAlgn="base" hangingPunct="0">
              <a:spcBef>
                <a:spcPct val="0"/>
              </a:spcBef>
              <a:spcAft>
                <a:spcPct val="0"/>
              </a:spcAft>
              <a:defRPr sz="2800">
                <a:solidFill>
                  <a:schemeClr val="tx1"/>
                </a:solidFill>
                <a:latin typeface="Arial" panose="020B0604020202020204" pitchFamily="34" charset="0"/>
              </a:defRPr>
            </a:lvl4pPr>
            <a:lvl5pPr eaLnBrk="0" fontAlgn="base" hangingPunct="0">
              <a:spcBef>
                <a:spcPct val="0"/>
              </a:spcBef>
              <a:spcAft>
                <a:spcPct val="0"/>
              </a:spcAft>
              <a:defRPr sz="2800">
                <a:solidFill>
                  <a:schemeClr val="tx1"/>
                </a:solidFill>
                <a:latin typeface="Arial" panose="020B0604020202020204" pitchFamily="34" charset="0"/>
              </a:defRPr>
            </a:lvl5pPr>
            <a:lvl6pPr eaLnBrk="0" fontAlgn="base" hangingPunct="0">
              <a:spcBef>
                <a:spcPct val="0"/>
              </a:spcBef>
              <a:spcAft>
                <a:spcPct val="0"/>
              </a:spcAft>
              <a:defRPr sz="2800">
                <a:solidFill>
                  <a:schemeClr val="tx1"/>
                </a:solidFill>
                <a:latin typeface="Arial" panose="020B0604020202020204" pitchFamily="34" charset="0"/>
              </a:defRPr>
            </a:lvl6pPr>
            <a:lvl7pPr eaLnBrk="0" fontAlgn="base" hangingPunct="0">
              <a:spcBef>
                <a:spcPct val="0"/>
              </a:spcBef>
              <a:spcAft>
                <a:spcPct val="0"/>
              </a:spcAft>
              <a:defRPr sz="2800">
                <a:solidFill>
                  <a:schemeClr val="tx1"/>
                </a:solidFill>
                <a:latin typeface="Arial" panose="020B0604020202020204" pitchFamily="34" charset="0"/>
              </a:defRPr>
            </a:lvl7pPr>
            <a:lvl8pPr eaLnBrk="0" fontAlgn="base" hangingPunct="0">
              <a:spcBef>
                <a:spcPct val="0"/>
              </a:spcBef>
              <a:spcAft>
                <a:spcPct val="0"/>
              </a:spcAft>
              <a:defRPr sz="2800">
                <a:solidFill>
                  <a:schemeClr val="tx1"/>
                </a:solidFill>
                <a:latin typeface="Arial" panose="020B0604020202020204" pitchFamily="34" charset="0"/>
              </a:defRPr>
            </a:lvl8pPr>
            <a:lvl9pPr eaLnBrk="0" fontAlgn="base" hangingPunct="0">
              <a:spcBef>
                <a:spcPct val="0"/>
              </a:spcBef>
              <a:spcAft>
                <a:spcPct val="0"/>
              </a:spcAft>
              <a:defRPr sz="28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sz="2000" b="0" i="0" u="none" strike="noStrike" cap="none" normalizeH="0" baseline="0" dirty="0" err="1" smtClean="0">
                <a:ln>
                  <a:noFill/>
                </a:ln>
                <a:solidFill>
                  <a:srgbClr val="B00040"/>
                </a:solidFill>
                <a:effectLst/>
                <a:latin typeface="Menlo"/>
              </a:rPr>
              <a:t>void</a:t>
            </a:r>
            <a:r>
              <a:rPr kumimoji="0" lang="th-TH" altLang="th-TH" sz="2000" b="0" i="0" u="none" strike="noStrike" cap="none" normalizeH="0" baseline="0" dirty="0" smtClean="0">
                <a:ln>
                  <a:noFill/>
                </a:ln>
                <a:solidFill>
                  <a:srgbClr val="000000"/>
                </a:solidFill>
                <a:effectLst/>
                <a:latin typeface="Menlo"/>
              </a:rPr>
              <a:t> </a:t>
            </a:r>
            <a:r>
              <a:rPr kumimoji="0" lang="th-TH" altLang="th-TH" sz="2000" b="0" i="0" u="none" strike="noStrike" cap="none" normalizeH="0" baseline="0" dirty="0" err="1" smtClean="0">
                <a:ln>
                  <a:noFill/>
                </a:ln>
                <a:solidFill>
                  <a:srgbClr val="0000FF"/>
                </a:solidFill>
                <a:effectLst/>
                <a:latin typeface="Menlo"/>
              </a:rPr>
              <a:t>drawCircle</a:t>
            </a:r>
            <a:r>
              <a:rPr kumimoji="0" lang="th-TH" altLang="th-TH" sz="2000" b="0" i="0" u="none" strike="noStrike" cap="none" normalizeH="0" baseline="0" dirty="0" smtClean="0">
                <a:ln>
                  <a:noFill/>
                </a:ln>
                <a:solidFill>
                  <a:srgbClr val="666666"/>
                </a:solidFill>
                <a:effectLst/>
              </a:rPr>
              <a:t>(</a:t>
            </a:r>
            <a:r>
              <a:rPr kumimoji="0" lang="th-TH" altLang="th-TH" sz="2000" b="0" i="0" u="none" strike="noStrike" cap="none" normalizeH="0" baseline="0" dirty="0" err="1" smtClean="0">
                <a:ln>
                  <a:noFill/>
                </a:ln>
                <a:solidFill>
                  <a:srgbClr val="B00040"/>
                </a:solidFill>
                <a:effectLst/>
                <a:latin typeface="Menlo"/>
              </a:rPr>
              <a:t>int</a:t>
            </a:r>
            <a:r>
              <a:rPr kumimoji="0" lang="th-TH" altLang="th-TH" sz="2000" b="0" i="0" u="none" strike="noStrike" cap="none" normalizeH="0" baseline="0" dirty="0" smtClean="0">
                <a:ln>
                  <a:noFill/>
                </a:ln>
                <a:solidFill>
                  <a:srgbClr val="000000"/>
                </a:solidFill>
                <a:effectLst/>
                <a:latin typeface="Menlo"/>
              </a:rPr>
              <a:t> </a:t>
            </a:r>
            <a:r>
              <a:rPr kumimoji="0" lang="th-TH" altLang="th-TH" sz="2000" b="0" i="0" u="none" strike="noStrike" cap="none" normalizeH="0" baseline="0" dirty="0" smtClean="0">
                <a:ln>
                  <a:noFill/>
                </a:ln>
                <a:solidFill>
                  <a:schemeClr val="tx1"/>
                </a:solidFill>
                <a:effectLst/>
              </a:rPr>
              <a:t>x</a:t>
            </a:r>
            <a:r>
              <a:rPr kumimoji="0" lang="th-TH" altLang="th-TH" sz="2000" b="0" i="0" u="none" strike="noStrike" cap="none" normalizeH="0" baseline="0" dirty="0" smtClean="0">
                <a:ln>
                  <a:noFill/>
                </a:ln>
                <a:solidFill>
                  <a:srgbClr val="666666"/>
                </a:solidFill>
                <a:effectLst/>
              </a:rPr>
              <a:t>,</a:t>
            </a:r>
            <a:r>
              <a:rPr kumimoji="0" lang="th-TH" altLang="th-TH" sz="2000" b="0" i="0" u="none" strike="noStrike" cap="none" normalizeH="0" baseline="0" dirty="0" smtClean="0">
                <a:ln>
                  <a:noFill/>
                </a:ln>
                <a:solidFill>
                  <a:srgbClr val="000000"/>
                </a:solidFill>
                <a:effectLst/>
                <a:latin typeface="Menlo"/>
              </a:rPr>
              <a:t> </a:t>
            </a:r>
            <a:r>
              <a:rPr kumimoji="0" lang="th-TH" altLang="th-TH" sz="2000" b="0" i="0" u="none" strike="noStrike" cap="none" normalizeH="0" baseline="0" dirty="0" err="1" smtClean="0">
                <a:ln>
                  <a:noFill/>
                </a:ln>
                <a:solidFill>
                  <a:srgbClr val="B00040"/>
                </a:solidFill>
                <a:effectLst/>
                <a:latin typeface="Menlo"/>
              </a:rPr>
              <a:t>int</a:t>
            </a:r>
            <a:r>
              <a:rPr kumimoji="0" lang="th-TH" altLang="th-TH" sz="2000" b="0" i="0" u="none" strike="noStrike" cap="none" normalizeH="0" baseline="0" dirty="0" smtClean="0">
                <a:ln>
                  <a:noFill/>
                </a:ln>
                <a:solidFill>
                  <a:srgbClr val="000000"/>
                </a:solidFill>
                <a:effectLst/>
                <a:latin typeface="Menlo"/>
              </a:rPr>
              <a:t> </a:t>
            </a:r>
            <a:r>
              <a:rPr kumimoji="0" lang="th-TH" altLang="th-TH" sz="2000" b="0" i="0" u="none" strike="noStrike" cap="none" normalizeH="0" baseline="0" dirty="0" smtClean="0">
                <a:ln>
                  <a:noFill/>
                </a:ln>
                <a:solidFill>
                  <a:schemeClr val="tx1"/>
                </a:solidFill>
                <a:effectLst/>
              </a:rPr>
              <a:t>y</a:t>
            </a:r>
            <a:r>
              <a:rPr kumimoji="0" lang="th-TH" altLang="th-TH" sz="2000" b="0" i="0" u="none" strike="noStrike" cap="none" normalizeH="0" baseline="0" dirty="0" smtClean="0">
                <a:ln>
                  <a:noFill/>
                </a:ln>
                <a:solidFill>
                  <a:srgbClr val="666666"/>
                </a:solidFill>
                <a:effectLst/>
              </a:rPr>
              <a:t>,</a:t>
            </a:r>
            <a:r>
              <a:rPr kumimoji="0" lang="th-TH" altLang="th-TH" sz="2000" b="0" i="0" u="none" strike="noStrike" cap="none" normalizeH="0" baseline="0" dirty="0" smtClean="0">
                <a:ln>
                  <a:noFill/>
                </a:ln>
                <a:solidFill>
                  <a:srgbClr val="000000"/>
                </a:solidFill>
                <a:effectLst/>
                <a:latin typeface="Menlo"/>
              </a:rPr>
              <a:t> </a:t>
            </a:r>
            <a:r>
              <a:rPr kumimoji="0" lang="th-TH" altLang="th-TH" sz="2000" b="0" i="0" u="none" strike="noStrike" cap="none" normalizeH="0" baseline="0" dirty="0" err="1" smtClean="0">
                <a:ln>
                  <a:noFill/>
                </a:ln>
                <a:solidFill>
                  <a:srgbClr val="B00040"/>
                </a:solidFill>
                <a:effectLst/>
                <a:latin typeface="Menlo"/>
              </a:rPr>
              <a:t>float</a:t>
            </a:r>
            <a:r>
              <a:rPr kumimoji="0" lang="th-TH" altLang="th-TH" sz="2000" b="0" i="0" u="none" strike="noStrike" cap="none" normalizeH="0" baseline="0" dirty="0" smtClean="0">
                <a:ln>
                  <a:noFill/>
                </a:ln>
                <a:solidFill>
                  <a:srgbClr val="000000"/>
                </a:solidFill>
                <a:effectLst/>
                <a:latin typeface="Menlo"/>
              </a:rPr>
              <a:t> </a:t>
            </a:r>
            <a:r>
              <a:rPr kumimoji="0" lang="th-TH" altLang="th-TH" sz="2000" b="0" i="0" u="none" strike="noStrike" cap="none" normalizeH="0" baseline="0" dirty="0" err="1" smtClean="0">
                <a:ln>
                  <a:noFill/>
                </a:ln>
                <a:solidFill>
                  <a:schemeClr val="tx1"/>
                </a:solidFill>
                <a:effectLst/>
              </a:rPr>
              <a:t>radius</a:t>
            </a:r>
            <a:r>
              <a:rPr kumimoji="0" lang="th-TH" altLang="th-TH" sz="2000" b="0" i="0" u="none" strike="noStrike" cap="none" normalizeH="0" baseline="0" dirty="0" smtClean="0">
                <a:ln>
                  <a:noFill/>
                </a:ln>
                <a:solidFill>
                  <a:srgbClr val="666666"/>
                </a:solidFill>
                <a:effectLst/>
              </a:rPr>
              <a:t>)</a:t>
            </a:r>
            <a:r>
              <a:rPr kumimoji="0" lang="th-TH" altLang="th-TH" sz="2000" b="0" i="0" u="none" strike="noStrike" cap="none" normalizeH="0" baseline="0" dirty="0" smtClean="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th-TH" altLang="th-TH" sz="2000" dirty="0">
                <a:solidFill>
                  <a:srgbClr val="000000"/>
                </a:solidFill>
                <a:latin typeface="Menlo"/>
              </a:rPr>
              <a:t> </a:t>
            </a:r>
            <a:r>
              <a:rPr lang="th-TH" altLang="th-TH" sz="2000" dirty="0" smtClean="0">
                <a:solidFill>
                  <a:srgbClr val="000000"/>
                </a:solidFill>
                <a:latin typeface="Menlo"/>
              </a:rPr>
              <a:t>      </a:t>
            </a:r>
            <a:r>
              <a:rPr kumimoji="0" lang="th-TH" altLang="th-TH" sz="2000" b="0" i="0" u="none" strike="noStrike" cap="none" normalizeH="0" baseline="0" dirty="0" smtClean="0">
                <a:ln>
                  <a:noFill/>
                </a:ln>
                <a:solidFill>
                  <a:srgbClr val="666666"/>
                </a:solidFill>
                <a:effectLst/>
              </a:rPr>
              <a:t>{</a:t>
            </a:r>
            <a:r>
              <a:rPr kumimoji="0" lang="th-TH" altLang="th-TH" sz="2000" b="0" i="0" u="none" strike="noStrike" cap="none" normalizeH="0" baseline="0" dirty="0" smtClean="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th-TH" altLang="th-TH" sz="2000" dirty="0">
                <a:solidFill>
                  <a:srgbClr val="000000"/>
                </a:solidFill>
                <a:latin typeface="Menlo"/>
              </a:rPr>
              <a:t> </a:t>
            </a:r>
            <a:r>
              <a:rPr lang="th-TH" altLang="th-TH" sz="2000" dirty="0" smtClean="0">
                <a:solidFill>
                  <a:srgbClr val="000000"/>
                </a:solidFill>
                <a:latin typeface="Menlo"/>
              </a:rPr>
              <a:t>           </a:t>
            </a:r>
            <a:r>
              <a:rPr kumimoji="0" lang="th-TH" altLang="th-TH" sz="2000" b="0" i="0" u="none" strike="noStrike" cap="none" normalizeH="0" baseline="0" dirty="0" err="1" smtClean="0">
                <a:ln>
                  <a:noFill/>
                </a:ln>
                <a:solidFill>
                  <a:schemeClr val="tx1"/>
                </a:solidFill>
                <a:effectLst/>
              </a:rPr>
              <a:t>ellipse</a:t>
            </a:r>
            <a:r>
              <a:rPr kumimoji="0" lang="th-TH" altLang="th-TH" sz="2000" b="0" i="0" u="none" strike="noStrike" cap="none" normalizeH="0" baseline="0" dirty="0" smtClean="0">
                <a:ln>
                  <a:noFill/>
                </a:ln>
                <a:solidFill>
                  <a:srgbClr val="666666"/>
                </a:solidFill>
                <a:effectLst/>
              </a:rPr>
              <a:t>(</a:t>
            </a:r>
            <a:r>
              <a:rPr kumimoji="0" lang="th-TH" altLang="th-TH" sz="2000" b="0" i="0" u="none" strike="noStrike" cap="none" normalizeH="0" baseline="0" dirty="0" smtClean="0">
                <a:ln>
                  <a:noFill/>
                </a:ln>
                <a:solidFill>
                  <a:schemeClr val="tx1"/>
                </a:solidFill>
                <a:effectLst/>
              </a:rPr>
              <a:t>x</a:t>
            </a:r>
            <a:r>
              <a:rPr kumimoji="0" lang="th-TH" altLang="th-TH" sz="2000" b="0" i="0" u="none" strike="noStrike" cap="none" normalizeH="0" baseline="0" dirty="0" smtClean="0">
                <a:ln>
                  <a:noFill/>
                </a:ln>
                <a:solidFill>
                  <a:srgbClr val="666666"/>
                </a:solidFill>
                <a:effectLst/>
              </a:rPr>
              <a:t>,</a:t>
            </a:r>
            <a:r>
              <a:rPr kumimoji="0" lang="th-TH" altLang="th-TH" sz="2000" b="0" i="0" u="none" strike="noStrike" cap="none" normalizeH="0" baseline="0" dirty="0" smtClean="0">
                <a:ln>
                  <a:noFill/>
                </a:ln>
                <a:solidFill>
                  <a:srgbClr val="000000"/>
                </a:solidFill>
                <a:effectLst/>
                <a:latin typeface="Menlo"/>
              </a:rPr>
              <a:t> </a:t>
            </a:r>
            <a:r>
              <a:rPr kumimoji="0" lang="th-TH" altLang="th-TH" sz="2000" b="0" i="0" u="none" strike="noStrike" cap="none" normalizeH="0" baseline="0" dirty="0" smtClean="0">
                <a:ln>
                  <a:noFill/>
                </a:ln>
                <a:solidFill>
                  <a:schemeClr val="tx1"/>
                </a:solidFill>
                <a:effectLst/>
              </a:rPr>
              <a:t>y</a:t>
            </a:r>
            <a:r>
              <a:rPr kumimoji="0" lang="th-TH" altLang="th-TH" sz="2000" b="0" i="0" u="none" strike="noStrike" cap="none" normalizeH="0" baseline="0" dirty="0" smtClean="0">
                <a:ln>
                  <a:noFill/>
                </a:ln>
                <a:solidFill>
                  <a:srgbClr val="666666"/>
                </a:solidFill>
                <a:effectLst/>
              </a:rPr>
              <a:t>,</a:t>
            </a:r>
            <a:r>
              <a:rPr kumimoji="0" lang="th-TH" altLang="th-TH" sz="2000" b="0" i="0" u="none" strike="noStrike" cap="none" normalizeH="0" baseline="0" dirty="0" smtClean="0">
                <a:ln>
                  <a:noFill/>
                </a:ln>
                <a:solidFill>
                  <a:srgbClr val="000000"/>
                </a:solidFill>
                <a:effectLst/>
                <a:latin typeface="Menlo"/>
              </a:rPr>
              <a:t> </a:t>
            </a:r>
            <a:r>
              <a:rPr kumimoji="0" lang="th-TH" altLang="th-TH" sz="2000" b="0" i="0" u="none" strike="noStrike" cap="none" normalizeH="0" baseline="0" dirty="0" err="1" smtClean="0">
                <a:ln>
                  <a:noFill/>
                </a:ln>
                <a:solidFill>
                  <a:schemeClr val="tx1"/>
                </a:solidFill>
                <a:effectLst/>
              </a:rPr>
              <a:t>radius</a:t>
            </a:r>
            <a:r>
              <a:rPr kumimoji="0" lang="th-TH" altLang="th-TH" sz="2000" b="0" i="0" u="none" strike="noStrike" cap="none" normalizeH="0" baseline="0" dirty="0" smtClean="0">
                <a:ln>
                  <a:noFill/>
                </a:ln>
                <a:solidFill>
                  <a:srgbClr val="666666"/>
                </a:solidFill>
                <a:effectLst/>
              </a:rPr>
              <a:t>,</a:t>
            </a:r>
            <a:r>
              <a:rPr kumimoji="0" lang="th-TH" altLang="th-TH" sz="2000" b="0" i="0" u="none" strike="noStrike" cap="none" normalizeH="0" baseline="0" dirty="0" smtClean="0">
                <a:ln>
                  <a:noFill/>
                </a:ln>
                <a:solidFill>
                  <a:srgbClr val="000000"/>
                </a:solidFill>
                <a:effectLst/>
                <a:latin typeface="Menlo"/>
              </a:rPr>
              <a:t> </a:t>
            </a:r>
            <a:r>
              <a:rPr kumimoji="0" lang="th-TH" altLang="th-TH" sz="2000" b="0" i="0" u="none" strike="noStrike" cap="none" normalizeH="0" baseline="0" dirty="0" err="1" smtClean="0">
                <a:ln>
                  <a:noFill/>
                </a:ln>
                <a:solidFill>
                  <a:schemeClr val="tx1"/>
                </a:solidFill>
                <a:effectLst/>
              </a:rPr>
              <a:t>radius</a:t>
            </a:r>
            <a:r>
              <a:rPr kumimoji="0" lang="th-TH" altLang="th-TH" sz="2000" b="0" i="0" u="none" strike="noStrike" cap="none" normalizeH="0" baseline="0" dirty="0" smtClean="0">
                <a:ln>
                  <a:noFill/>
                </a:ln>
                <a:solidFill>
                  <a:srgbClr val="666666"/>
                </a:solidFill>
                <a:effectLst/>
              </a:rPr>
              <a:t>);</a:t>
            </a:r>
            <a:r>
              <a:rPr kumimoji="0" lang="th-TH" altLang="th-TH" sz="2000" b="0" i="0" u="none" strike="noStrike" cap="none" normalizeH="0" baseline="0" dirty="0" smtClean="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th-TH" altLang="th-TH" sz="2000" dirty="0">
                <a:solidFill>
                  <a:srgbClr val="000000"/>
                </a:solidFill>
                <a:latin typeface="Menlo"/>
              </a:rPr>
              <a:t> </a:t>
            </a:r>
            <a:r>
              <a:rPr lang="th-TH" altLang="th-TH" sz="2000" dirty="0" smtClean="0">
                <a:solidFill>
                  <a:srgbClr val="000000"/>
                </a:solidFill>
                <a:latin typeface="Menlo"/>
              </a:rPr>
              <a:t>           </a:t>
            </a:r>
            <a:r>
              <a:rPr kumimoji="0" lang="th-TH" altLang="th-TH" sz="2000" b="0" i="0" u="none" strike="noStrike" cap="none" normalizeH="0" baseline="0" dirty="0" err="1" smtClean="0">
                <a:ln>
                  <a:noFill/>
                </a:ln>
                <a:solidFill>
                  <a:srgbClr val="954121"/>
                </a:solidFill>
                <a:effectLst/>
                <a:latin typeface="Menlo"/>
              </a:rPr>
              <a:t>if</a:t>
            </a:r>
            <a:r>
              <a:rPr kumimoji="0" lang="th-TH" altLang="th-TH" sz="2000" b="0" i="0" u="none" strike="noStrike" cap="none" normalizeH="0" baseline="0" dirty="0" smtClean="0">
                <a:ln>
                  <a:noFill/>
                </a:ln>
                <a:solidFill>
                  <a:srgbClr val="666666"/>
                </a:solidFill>
                <a:effectLst/>
              </a:rPr>
              <a:t>(</a:t>
            </a:r>
            <a:r>
              <a:rPr kumimoji="0" lang="th-TH" altLang="th-TH" sz="2000" b="0" i="0" u="none" strike="noStrike" cap="none" normalizeH="0" baseline="0" dirty="0" err="1" smtClean="0">
                <a:ln>
                  <a:noFill/>
                </a:ln>
                <a:solidFill>
                  <a:schemeClr val="tx1"/>
                </a:solidFill>
                <a:effectLst/>
              </a:rPr>
              <a:t>radius</a:t>
            </a:r>
            <a:r>
              <a:rPr kumimoji="0" lang="th-TH" altLang="th-TH" sz="2000" b="0" i="0" u="none" strike="noStrike" cap="none" normalizeH="0" baseline="0" dirty="0" smtClean="0">
                <a:ln>
                  <a:noFill/>
                </a:ln>
                <a:solidFill>
                  <a:srgbClr val="000000"/>
                </a:solidFill>
                <a:effectLst/>
                <a:latin typeface="Menlo"/>
              </a:rPr>
              <a:t> </a:t>
            </a:r>
            <a:r>
              <a:rPr kumimoji="0" lang="th-TH" altLang="th-TH" sz="2000" b="0" i="0" u="none" strike="noStrike" cap="none" normalizeH="0" baseline="0" dirty="0" smtClean="0">
                <a:ln>
                  <a:noFill/>
                </a:ln>
                <a:solidFill>
                  <a:srgbClr val="666666"/>
                </a:solidFill>
                <a:effectLst/>
              </a:rPr>
              <a:t>&gt;</a:t>
            </a:r>
            <a:r>
              <a:rPr kumimoji="0" lang="th-TH" altLang="th-TH" sz="2000" b="0" i="0" u="none" strike="noStrike" cap="none" normalizeH="0" baseline="0" dirty="0" smtClean="0">
                <a:ln>
                  <a:noFill/>
                </a:ln>
                <a:solidFill>
                  <a:srgbClr val="000000"/>
                </a:solidFill>
                <a:effectLst/>
                <a:latin typeface="Menlo"/>
              </a:rPr>
              <a:t> </a:t>
            </a:r>
            <a:r>
              <a:rPr kumimoji="0" lang="th-TH" altLang="th-TH" sz="2000" b="0" i="0" u="none" strike="noStrike" cap="none" normalizeH="0" baseline="0" dirty="0" smtClean="0">
                <a:ln>
                  <a:noFill/>
                </a:ln>
                <a:solidFill>
                  <a:srgbClr val="666666"/>
                </a:solidFill>
                <a:effectLst/>
                <a:latin typeface="Menlo"/>
              </a:rPr>
              <a:t>2</a:t>
            </a:r>
            <a:r>
              <a:rPr kumimoji="0" lang="th-TH" altLang="th-TH" sz="2000" b="0" i="0" u="none" strike="noStrike" cap="none" normalizeH="0" baseline="0" dirty="0" smtClean="0">
                <a:ln>
                  <a:noFill/>
                </a:ln>
                <a:solidFill>
                  <a:srgbClr val="666666"/>
                </a:solidFill>
                <a:effectLst/>
              </a:rPr>
              <a:t>)</a:t>
            </a:r>
            <a:r>
              <a:rPr kumimoji="0" lang="th-TH" altLang="th-TH" sz="2000" b="0" i="0" u="none" strike="noStrike" cap="none" normalizeH="0" baseline="0" dirty="0" smtClean="0">
                <a:ln>
                  <a:noFill/>
                </a:ln>
                <a:solidFill>
                  <a:srgbClr val="000000"/>
                </a:solidFill>
                <a:effectLst/>
                <a:latin typeface="Menlo"/>
              </a:rPr>
              <a:t> </a:t>
            </a:r>
            <a:r>
              <a:rPr kumimoji="0" lang="th-TH" altLang="th-TH" sz="2000" b="0" i="0" u="none" strike="noStrike" cap="none" normalizeH="0" baseline="0" dirty="0" smtClean="0">
                <a:ln>
                  <a:noFill/>
                </a:ln>
                <a:solidFill>
                  <a:srgbClr val="666666"/>
                </a:solidFill>
                <a:effectLst/>
              </a:rPr>
              <a:t>{</a:t>
            </a:r>
            <a:r>
              <a:rPr kumimoji="0" lang="th-TH" altLang="th-TH" sz="2000" b="0" i="0" u="none" strike="noStrike" cap="none" normalizeH="0" baseline="0" dirty="0" smtClean="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th-TH" altLang="th-TH" sz="2000" dirty="0">
                <a:solidFill>
                  <a:srgbClr val="000000"/>
                </a:solidFill>
                <a:latin typeface="Menlo"/>
              </a:rPr>
              <a:t> </a:t>
            </a:r>
            <a:r>
              <a:rPr lang="th-TH" altLang="th-TH" sz="2000" dirty="0" smtClean="0">
                <a:solidFill>
                  <a:srgbClr val="000000"/>
                </a:solidFill>
                <a:latin typeface="Menlo"/>
              </a:rPr>
              <a:t>              </a:t>
            </a:r>
            <a:r>
              <a:rPr kumimoji="0" lang="th-TH" altLang="th-TH" sz="2000" b="0" i="0" u="none" strike="noStrike" cap="none" normalizeH="0" baseline="0" dirty="0" err="1" smtClean="0">
                <a:ln>
                  <a:noFill/>
                </a:ln>
                <a:solidFill>
                  <a:schemeClr val="tx1"/>
                </a:solidFill>
                <a:effectLst/>
              </a:rPr>
              <a:t>radius</a:t>
            </a:r>
            <a:r>
              <a:rPr kumimoji="0" lang="th-TH" altLang="th-TH" sz="2000" b="0" i="0" u="none" strike="noStrike" cap="none" normalizeH="0" baseline="0" dirty="0" smtClean="0">
                <a:ln>
                  <a:noFill/>
                </a:ln>
                <a:solidFill>
                  <a:srgbClr val="000000"/>
                </a:solidFill>
                <a:effectLst/>
                <a:latin typeface="Menlo"/>
              </a:rPr>
              <a:t> </a:t>
            </a:r>
            <a:r>
              <a:rPr kumimoji="0" lang="th-TH" altLang="th-TH" sz="2000" b="0" i="0" u="none" strike="noStrike" cap="none" normalizeH="0" baseline="0" dirty="0" smtClean="0">
                <a:ln>
                  <a:noFill/>
                </a:ln>
                <a:solidFill>
                  <a:srgbClr val="666666"/>
                </a:solidFill>
                <a:effectLst/>
              </a:rPr>
              <a:t>*=</a:t>
            </a:r>
            <a:r>
              <a:rPr kumimoji="0" lang="th-TH" altLang="th-TH" sz="2000" b="0" i="0" u="none" strike="noStrike" cap="none" normalizeH="0" baseline="0" dirty="0" smtClean="0">
                <a:ln>
                  <a:noFill/>
                </a:ln>
                <a:solidFill>
                  <a:srgbClr val="000000"/>
                </a:solidFill>
                <a:effectLst/>
                <a:latin typeface="Menlo"/>
              </a:rPr>
              <a:t> </a:t>
            </a:r>
            <a:r>
              <a:rPr kumimoji="0" lang="th-TH" altLang="th-TH" sz="2000" b="0" i="0" u="none" strike="noStrike" cap="none" normalizeH="0" baseline="0" dirty="0" smtClean="0">
                <a:ln>
                  <a:noFill/>
                </a:ln>
                <a:solidFill>
                  <a:srgbClr val="666666"/>
                </a:solidFill>
                <a:effectLst/>
                <a:latin typeface="Menlo"/>
              </a:rPr>
              <a:t>0.75f</a:t>
            </a:r>
            <a:r>
              <a:rPr kumimoji="0" lang="th-TH" altLang="th-TH" sz="2000" b="0" i="0" u="none" strike="noStrike" cap="none" normalizeH="0" baseline="0" dirty="0" smtClean="0">
                <a:ln>
                  <a:noFill/>
                </a:ln>
                <a:solidFill>
                  <a:srgbClr val="666666"/>
                </a:solidFill>
                <a:effectLst/>
              </a:rPr>
              <a:t>;</a:t>
            </a:r>
            <a:endParaRPr kumimoji="0" lang="th-TH" altLang="th-TH"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sz="2000" b="0" i="0" u="none" strike="noStrike" cap="none" normalizeH="0" baseline="0" dirty="0" smtClean="0">
                <a:ln>
                  <a:noFill/>
                </a:ln>
                <a:solidFill>
                  <a:srgbClr val="444444"/>
                </a:solidFill>
                <a:effectLst/>
                <a:cs typeface="Arial" panose="020B0604020202020204" pitchFamily="34" charset="0"/>
              </a:rPr>
              <a:t>               </a:t>
            </a:r>
            <a:r>
              <a:rPr kumimoji="0" lang="en-US" altLang="th-TH" sz="2000" b="0" i="0" u="none" strike="noStrike" cap="none" normalizeH="0" baseline="0" dirty="0" smtClean="0">
                <a:ln>
                  <a:noFill/>
                </a:ln>
                <a:solidFill>
                  <a:srgbClr val="444444"/>
                </a:solidFill>
                <a:effectLst/>
                <a:cs typeface="Arial" panose="020B0604020202020204" pitchFamily="34" charset="0"/>
              </a:rPr>
              <a:t>//</a:t>
            </a:r>
            <a:r>
              <a:rPr kumimoji="0" lang="th-TH" altLang="th-TH" sz="2000" b="0" i="0" u="none" strike="noStrike" cap="none" normalizeH="0" baseline="0" dirty="0" smtClean="0">
                <a:ln>
                  <a:noFill/>
                </a:ln>
                <a:solidFill>
                  <a:srgbClr val="444444"/>
                </a:solidFill>
                <a:effectLst/>
                <a:cs typeface="Arial" panose="020B0604020202020204" pitchFamily="34" charset="0"/>
              </a:rPr>
              <a:t>The </a:t>
            </a:r>
            <a:r>
              <a:rPr kumimoji="0" lang="th-TH" altLang="th-TH" sz="2000" b="0" i="0" u="none" strike="noStrike" cap="none" normalizeH="0" baseline="0" dirty="0" err="1" smtClean="0">
                <a:ln>
                  <a:noFill/>
                </a:ln>
                <a:solidFill>
                  <a:srgbClr val="444444"/>
                </a:solidFill>
                <a:effectLst/>
                <a:cs typeface="Arial" panose="020B0604020202020204" pitchFamily="34" charset="0"/>
              </a:rPr>
              <a:t>drawCircle</a:t>
            </a:r>
            <a:r>
              <a:rPr kumimoji="0" lang="th-TH" altLang="th-TH" sz="2000" b="0" i="0" u="none" strike="noStrike" cap="none" normalizeH="0" baseline="0" dirty="0" smtClean="0">
                <a:ln>
                  <a:noFill/>
                </a:ln>
                <a:solidFill>
                  <a:srgbClr val="444444"/>
                </a:solidFill>
                <a:effectLst/>
                <a:cs typeface="Arial" panose="020B0604020202020204" pitchFamily="34" charset="0"/>
              </a:rPr>
              <a:t>() </a:t>
            </a:r>
            <a:r>
              <a:rPr kumimoji="0" lang="th-TH" altLang="th-TH" sz="2000" b="0" i="0" u="none" strike="noStrike" cap="none" normalizeH="0" baseline="0" dirty="0" err="1" smtClean="0">
                <a:ln>
                  <a:noFill/>
                </a:ln>
                <a:solidFill>
                  <a:srgbClr val="444444"/>
                </a:solidFill>
                <a:effectLst/>
                <a:cs typeface="Arial" panose="020B0604020202020204" pitchFamily="34" charset="0"/>
              </a:rPr>
              <a:t>function</a:t>
            </a:r>
            <a:r>
              <a:rPr kumimoji="0" lang="th-TH" altLang="th-TH" sz="2000" b="0" i="0" u="none" strike="noStrike" cap="none" normalizeH="0" baseline="0" dirty="0" smtClean="0">
                <a:ln>
                  <a:noFill/>
                </a:ln>
                <a:solidFill>
                  <a:srgbClr val="444444"/>
                </a:solidFill>
                <a:effectLst/>
                <a:cs typeface="Arial" panose="020B0604020202020204" pitchFamily="34" charset="0"/>
              </a:rPr>
              <a:t> </a:t>
            </a:r>
            <a:r>
              <a:rPr kumimoji="0" lang="th-TH" altLang="th-TH" sz="2000" b="0" i="0" u="none" strike="noStrike" cap="none" normalizeH="0" baseline="0" dirty="0" err="1" smtClean="0">
                <a:ln>
                  <a:noFill/>
                </a:ln>
                <a:solidFill>
                  <a:srgbClr val="444444"/>
                </a:solidFill>
                <a:effectLst/>
                <a:cs typeface="Arial" panose="020B0604020202020204" pitchFamily="34" charset="0"/>
              </a:rPr>
              <a:t>is</a:t>
            </a:r>
            <a:r>
              <a:rPr kumimoji="0" lang="th-TH" altLang="th-TH" sz="2000" b="0" i="0" u="none" strike="noStrike" cap="none" normalizeH="0" baseline="0" dirty="0" smtClean="0">
                <a:ln>
                  <a:noFill/>
                </a:ln>
                <a:solidFill>
                  <a:srgbClr val="444444"/>
                </a:solidFill>
                <a:effectLst/>
                <a:cs typeface="Arial" panose="020B0604020202020204" pitchFamily="34" charset="0"/>
              </a:rPr>
              <a:t> </a:t>
            </a:r>
            <a:r>
              <a:rPr kumimoji="0" lang="th-TH" altLang="th-TH" sz="2000" b="0" i="0" u="none" strike="noStrike" cap="none" normalizeH="0" baseline="0" dirty="0" err="1" smtClean="0">
                <a:ln>
                  <a:noFill/>
                </a:ln>
                <a:solidFill>
                  <a:srgbClr val="444444"/>
                </a:solidFill>
                <a:effectLst/>
                <a:cs typeface="Arial" panose="020B0604020202020204" pitchFamily="34" charset="0"/>
              </a:rPr>
              <a:t>calling</a:t>
            </a:r>
            <a:r>
              <a:rPr kumimoji="0" lang="th-TH" altLang="th-TH" sz="2000" b="0" i="0" u="none" strike="noStrike" cap="none" normalizeH="0" baseline="0" dirty="0" smtClean="0">
                <a:ln>
                  <a:noFill/>
                </a:ln>
                <a:solidFill>
                  <a:srgbClr val="444444"/>
                </a:solidFill>
                <a:effectLst/>
                <a:cs typeface="Arial" panose="020B0604020202020204" pitchFamily="34" charset="0"/>
              </a:rPr>
              <a:t> </a:t>
            </a:r>
            <a:r>
              <a:rPr kumimoji="0" lang="th-TH" altLang="th-TH" sz="2000" b="0" i="0" u="none" strike="noStrike" cap="none" normalizeH="0" baseline="0" dirty="0" err="1" smtClean="0">
                <a:ln>
                  <a:noFill/>
                </a:ln>
                <a:solidFill>
                  <a:srgbClr val="444444"/>
                </a:solidFill>
                <a:effectLst/>
                <a:cs typeface="Arial" panose="020B0604020202020204" pitchFamily="34" charset="0"/>
              </a:rPr>
              <a:t>itself</a:t>
            </a:r>
            <a:r>
              <a:rPr kumimoji="0" lang="th-TH" altLang="th-TH" sz="2000" b="0" i="0" u="none" strike="noStrike" cap="none" normalizeH="0" baseline="0" dirty="0" smtClean="0">
                <a:ln>
                  <a:noFill/>
                </a:ln>
                <a:solidFill>
                  <a:srgbClr val="444444"/>
                </a:solidFill>
                <a:effectLst/>
                <a:cs typeface="Arial" panose="020B0604020202020204" pitchFamily="34" charset="0"/>
              </a:rPr>
              <a:t> </a:t>
            </a:r>
            <a:r>
              <a:rPr kumimoji="0" lang="th-TH" altLang="th-TH" sz="2000" b="0" i="0" u="none" strike="noStrike" cap="none" normalizeH="0" baseline="0" dirty="0" err="1" smtClean="0">
                <a:ln>
                  <a:noFill/>
                </a:ln>
                <a:solidFill>
                  <a:srgbClr val="444444"/>
                </a:solidFill>
                <a:effectLst/>
                <a:cs typeface="Arial" panose="020B0604020202020204" pitchFamily="34" charset="0"/>
              </a:rPr>
              <a:t>recursively</a:t>
            </a:r>
            <a:r>
              <a:rPr kumimoji="0" lang="th-TH" altLang="th-TH" sz="2000" b="0" i="0" u="none" strike="noStrike" cap="none" normalizeH="0" baseline="0" dirty="0" smtClean="0">
                <a:ln>
                  <a:noFill/>
                </a:ln>
                <a:solidFill>
                  <a:srgbClr val="444444"/>
                </a:solidFill>
                <a:effectLst/>
                <a:cs typeface="Arial" panose="020B0604020202020204" pitchFamily="34" charset="0"/>
              </a:rPr>
              <a:t>.</a:t>
            </a:r>
            <a:endParaRPr kumimoji="0" lang="th-TH" altLang="th-TH"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sz="2000" b="0" i="0" u="none" strike="noStrike" cap="none" normalizeH="0" baseline="0" dirty="0" smtClean="0">
                <a:ln>
                  <a:noFill/>
                </a:ln>
                <a:solidFill>
                  <a:schemeClr val="tx1"/>
                </a:solidFill>
                <a:effectLst/>
              </a:rPr>
              <a:t>               </a:t>
            </a:r>
            <a:r>
              <a:rPr kumimoji="0" lang="th-TH" altLang="th-TH" sz="2000" b="0" i="0" u="none" strike="noStrike" cap="none" normalizeH="0" baseline="0" dirty="0" err="1" smtClean="0">
                <a:ln>
                  <a:noFill/>
                </a:ln>
                <a:solidFill>
                  <a:schemeClr val="tx1"/>
                </a:solidFill>
                <a:effectLst/>
              </a:rPr>
              <a:t>drawCircle</a:t>
            </a:r>
            <a:r>
              <a:rPr kumimoji="0" lang="th-TH" altLang="th-TH" sz="2000" b="0" i="0" u="none" strike="noStrike" cap="none" normalizeH="0" baseline="0" dirty="0" smtClean="0">
                <a:ln>
                  <a:noFill/>
                </a:ln>
                <a:solidFill>
                  <a:srgbClr val="666666"/>
                </a:solidFill>
                <a:effectLst/>
              </a:rPr>
              <a:t>(</a:t>
            </a:r>
            <a:r>
              <a:rPr kumimoji="0" lang="th-TH" altLang="th-TH" sz="2000" b="0" i="0" u="none" strike="noStrike" cap="none" normalizeH="0" baseline="0" dirty="0" smtClean="0">
                <a:ln>
                  <a:noFill/>
                </a:ln>
                <a:solidFill>
                  <a:schemeClr val="tx1"/>
                </a:solidFill>
                <a:effectLst/>
              </a:rPr>
              <a:t>x</a:t>
            </a:r>
            <a:r>
              <a:rPr kumimoji="0" lang="th-TH" altLang="th-TH" sz="2000" b="0" i="0" u="none" strike="noStrike" cap="none" normalizeH="0" baseline="0" dirty="0" smtClean="0">
                <a:ln>
                  <a:noFill/>
                </a:ln>
                <a:solidFill>
                  <a:srgbClr val="666666"/>
                </a:solidFill>
                <a:effectLst/>
              </a:rPr>
              <a:t>,</a:t>
            </a:r>
            <a:r>
              <a:rPr kumimoji="0" lang="th-TH" altLang="th-TH" sz="2000" b="0" i="0" u="none" strike="noStrike" cap="none" normalizeH="0" baseline="0" dirty="0" smtClean="0">
                <a:ln>
                  <a:noFill/>
                </a:ln>
                <a:solidFill>
                  <a:srgbClr val="000000"/>
                </a:solidFill>
                <a:effectLst/>
                <a:latin typeface="Menlo"/>
              </a:rPr>
              <a:t> </a:t>
            </a:r>
            <a:r>
              <a:rPr kumimoji="0" lang="th-TH" altLang="th-TH" sz="2000" b="0" i="0" u="none" strike="noStrike" cap="none" normalizeH="0" baseline="0" dirty="0" smtClean="0">
                <a:ln>
                  <a:noFill/>
                </a:ln>
                <a:solidFill>
                  <a:schemeClr val="tx1"/>
                </a:solidFill>
                <a:effectLst/>
              </a:rPr>
              <a:t>y</a:t>
            </a:r>
            <a:r>
              <a:rPr kumimoji="0" lang="th-TH" altLang="th-TH" sz="2000" b="0" i="0" u="none" strike="noStrike" cap="none" normalizeH="0" baseline="0" dirty="0" smtClean="0">
                <a:ln>
                  <a:noFill/>
                </a:ln>
                <a:solidFill>
                  <a:srgbClr val="666666"/>
                </a:solidFill>
                <a:effectLst/>
              </a:rPr>
              <a:t>,</a:t>
            </a:r>
            <a:r>
              <a:rPr kumimoji="0" lang="th-TH" altLang="th-TH" sz="2000" b="0" i="0" u="none" strike="noStrike" cap="none" normalizeH="0" baseline="0" dirty="0" smtClean="0">
                <a:ln>
                  <a:noFill/>
                </a:ln>
                <a:solidFill>
                  <a:srgbClr val="000000"/>
                </a:solidFill>
                <a:effectLst/>
                <a:latin typeface="Menlo"/>
              </a:rPr>
              <a:t> </a:t>
            </a:r>
            <a:r>
              <a:rPr kumimoji="0" lang="th-TH" altLang="th-TH" sz="2000" b="0" i="0" u="none" strike="noStrike" cap="none" normalizeH="0" baseline="0" dirty="0" err="1" smtClean="0">
                <a:ln>
                  <a:noFill/>
                </a:ln>
                <a:solidFill>
                  <a:schemeClr val="tx1"/>
                </a:solidFill>
                <a:effectLst/>
              </a:rPr>
              <a:t>radius</a:t>
            </a:r>
            <a:r>
              <a:rPr kumimoji="0" lang="th-TH" altLang="th-TH" sz="2000" b="0" i="0" u="none" strike="noStrike" cap="none" normalizeH="0" baseline="0" dirty="0" smtClean="0">
                <a:ln>
                  <a:noFill/>
                </a:ln>
                <a:solidFill>
                  <a:srgbClr val="666666"/>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lang="th-TH" altLang="th-TH" sz="2000" dirty="0">
                <a:solidFill>
                  <a:srgbClr val="666666"/>
                </a:solidFill>
                <a:latin typeface="Menlo"/>
              </a:rPr>
              <a:t> </a:t>
            </a:r>
            <a:r>
              <a:rPr lang="th-TH" altLang="th-TH" sz="2000" dirty="0" smtClean="0">
                <a:solidFill>
                  <a:srgbClr val="666666"/>
                </a:solidFill>
                <a:latin typeface="Menlo"/>
              </a:rPr>
              <a:t>           </a:t>
            </a:r>
            <a:r>
              <a:rPr kumimoji="0" lang="th-TH" altLang="th-TH" sz="2000" b="0" i="0" u="none" strike="noStrike" cap="none" normalizeH="0" baseline="0" dirty="0" smtClean="0">
                <a:ln>
                  <a:noFill/>
                </a:ln>
                <a:solidFill>
                  <a:srgbClr val="000000"/>
                </a:solidFill>
                <a:effectLst/>
                <a:latin typeface="Menlo"/>
              </a:rPr>
              <a:t> </a:t>
            </a:r>
            <a:r>
              <a:rPr kumimoji="0" lang="th-TH" altLang="th-TH" sz="2000" b="0" i="0" u="none" strike="noStrike" cap="none" normalizeH="0" baseline="0" dirty="0" smtClean="0">
                <a:ln>
                  <a:noFill/>
                </a:ln>
                <a:solidFill>
                  <a:srgbClr val="666666"/>
                </a:solidFill>
                <a:effectLst/>
              </a:rPr>
              <a:t>}</a:t>
            </a:r>
            <a:r>
              <a:rPr kumimoji="0" lang="th-TH" altLang="th-TH" sz="2000" b="0" i="0" u="none" strike="noStrike" cap="none" normalizeH="0" baseline="0" dirty="0" smtClean="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th-TH" altLang="th-TH" sz="2000" dirty="0">
                <a:solidFill>
                  <a:srgbClr val="000000"/>
                </a:solidFill>
                <a:latin typeface="Menlo"/>
              </a:rPr>
              <a:t> </a:t>
            </a:r>
            <a:r>
              <a:rPr lang="th-TH" altLang="th-TH" sz="2000" dirty="0" smtClean="0">
                <a:solidFill>
                  <a:srgbClr val="000000"/>
                </a:solidFill>
                <a:latin typeface="Menlo"/>
              </a:rPr>
              <a:t>     </a:t>
            </a:r>
            <a:r>
              <a:rPr kumimoji="0" lang="th-TH" altLang="th-TH" sz="2000" b="0" i="0" u="none" strike="noStrike" cap="none" normalizeH="0" baseline="0" dirty="0" smtClean="0">
                <a:ln>
                  <a:noFill/>
                </a:ln>
                <a:solidFill>
                  <a:srgbClr val="666666"/>
                </a:solidFill>
                <a:effectLst/>
              </a:rPr>
              <a:t>}</a:t>
            </a:r>
            <a:endParaRPr kumimoji="0" lang="th-TH" altLang="th-TH" sz="2000" b="0" i="0" u="none" strike="noStrike" cap="none" normalizeH="0" baseline="0" dirty="0" smtClean="0">
              <a:ln>
                <a:noFill/>
              </a:ln>
              <a:solidFill>
                <a:schemeClr val="tx1"/>
              </a:solidFill>
              <a:effectLst/>
            </a:endParaRPr>
          </a:p>
        </p:txBody>
      </p:sp>
      <p:pic>
        <p:nvPicPr>
          <p:cNvPr id="5" name="รูปภาพ 4"/>
          <p:cNvPicPr>
            <a:picLocks noChangeAspect="1"/>
          </p:cNvPicPr>
          <p:nvPr/>
        </p:nvPicPr>
        <p:blipFill>
          <a:blip r:embed="rId2"/>
          <a:stretch>
            <a:fillRect/>
          </a:stretch>
        </p:blipFill>
        <p:spPr>
          <a:xfrm>
            <a:off x="161364" y="412656"/>
            <a:ext cx="11779623" cy="1971675"/>
          </a:xfrm>
          <a:prstGeom prst="rect">
            <a:avLst/>
          </a:prstGeom>
        </p:spPr>
      </p:pic>
    </p:spTree>
    <p:extLst>
      <p:ext uri="{BB962C8B-B14F-4D97-AF65-F5344CB8AC3E}">
        <p14:creationId xmlns:p14="http://schemas.microsoft.com/office/powerpoint/2010/main" val="3372917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รูปภาพ 4"/>
          <p:cNvPicPr>
            <a:picLocks noChangeAspect="1"/>
          </p:cNvPicPr>
          <p:nvPr/>
        </p:nvPicPr>
        <p:blipFill>
          <a:blip r:embed="rId2"/>
          <a:stretch>
            <a:fillRect/>
          </a:stretch>
        </p:blipFill>
        <p:spPr>
          <a:xfrm>
            <a:off x="336735" y="205908"/>
            <a:ext cx="5969935" cy="5737572"/>
          </a:xfrm>
          <a:prstGeom prst="rect">
            <a:avLst/>
          </a:prstGeom>
        </p:spPr>
      </p:pic>
      <p:pic>
        <p:nvPicPr>
          <p:cNvPr id="6" name="รูปภาพ 5"/>
          <p:cNvPicPr>
            <a:picLocks noChangeAspect="1"/>
          </p:cNvPicPr>
          <p:nvPr/>
        </p:nvPicPr>
        <p:blipFill>
          <a:blip r:embed="rId3"/>
          <a:stretch>
            <a:fillRect/>
          </a:stretch>
        </p:blipFill>
        <p:spPr>
          <a:xfrm>
            <a:off x="6481482" y="360548"/>
            <a:ext cx="5473233" cy="1914525"/>
          </a:xfrm>
          <a:prstGeom prst="rect">
            <a:avLst/>
          </a:prstGeom>
        </p:spPr>
      </p:pic>
    </p:spTree>
    <p:extLst>
      <p:ext uri="{BB962C8B-B14F-4D97-AF65-F5344CB8AC3E}">
        <p14:creationId xmlns:p14="http://schemas.microsoft.com/office/powerpoint/2010/main" val="766314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รูปภาพ 3"/>
          <p:cNvPicPr>
            <a:picLocks noChangeAspect="1"/>
          </p:cNvPicPr>
          <p:nvPr/>
        </p:nvPicPr>
        <p:blipFill>
          <a:blip r:embed="rId2"/>
          <a:stretch>
            <a:fillRect/>
          </a:stretch>
        </p:blipFill>
        <p:spPr>
          <a:xfrm>
            <a:off x="173130" y="139793"/>
            <a:ext cx="8114227" cy="3907772"/>
          </a:xfrm>
          <a:prstGeom prst="rect">
            <a:avLst/>
          </a:prstGeom>
        </p:spPr>
      </p:pic>
      <p:pic>
        <p:nvPicPr>
          <p:cNvPr id="5" name="รูปภาพ 4"/>
          <p:cNvPicPr>
            <a:picLocks noChangeAspect="1"/>
          </p:cNvPicPr>
          <p:nvPr/>
        </p:nvPicPr>
        <p:blipFill>
          <a:blip r:embed="rId3"/>
          <a:stretch>
            <a:fillRect/>
          </a:stretch>
        </p:blipFill>
        <p:spPr>
          <a:xfrm>
            <a:off x="0" y="4180354"/>
            <a:ext cx="11887200" cy="2556622"/>
          </a:xfrm>
          <a:prstGeom prst="rect">
            <a:avLst/>
          </a:prstGeom>
        </p:spPr>
      </p:pic>
    </p:spTree>
    <p:extLst>
      <p:ext uri="{BB962C8B-B14F-4D97-AF65-F5344CB8AC3E}">
        <p14:creationId xmlns:p14="http://schemas.microsoft.com/office/powerpoint/2010/main" val="22121790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a:t>The Koch Curve and the </a:t>
            </a:r>
            <a:r>
              <a:rPr lang="en-US" dirty="0" err="1"/>
              <a:t>ArrayList</a:t>
            </a:r>
            <a:r>
              <a:rPr lang="en-US" dirty="0"/>
              <a:t> </a:t>
            </a:r>
            <a:r>
              <a:rPr lang="en-US" dirty="0" smtClean="0"/>
              <a:t>Technique</a:t>
            </a:r>
            <a:endParaRPr lang="th-TH" dirty="0"/>
          </a:p>
        </p:txBody>
      </p:sp>
      <p:pic>
        <p:nvPicPr>
          <p:cNvPr id="10242" name="Picture 2" descr="Nature of Cod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90688"/>
            <a:ext cx="10723685" cy="4563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6280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รูปภาพ 3"/>
          <p:cNvPicPr>
            <a:picLocks noChangeAspect="1"/>
          </p:cNvPicPr>
          <p:nvPr/>
        </p:nvPicPr>
        <p:blipFill>
          <a:blip r:embed="rId2"/>
          <a:stretch>
            <a:fillRect/>
          </a:stretch>
        </p:blipFill>
        <p:spPr>
          <a:xfrm>
            <a:off x="173927" y="306514"/>
            <a:ext cx="4142042" cy="4740974"/>
          </a:xfrm>
          <a:prstGeom prst="rect">
            <a:avLst/>
          </a:prstGeom>
        </p:spPr>
      </p:pic>
      <p:pic>
        <p:nvPicPr>
          <p:cNvPr id="5" name="รูปภาพ 4"/>
          <p:cNvPicPr>
            <a:picLocks noChangeAspect="1"/>
          </p:cNvPicPr>
          <p:nvPr/>
        </p:nvPicPr>
        <p:blipFill>
          <a:blip r:embed="rId3"/>
          <a:stretch>
            <a:fillRect/>
          </a:stretch>
        </p:blipFill>
        <p:spPr>
          <a:xfrm>
            <a:off x="4498848" y="306514"/>
            <a:ext cx="7461504" cy="2656142"/>
          </a:xfrm>
          <a:prstGeom prst="rect">
            <a:avLst/>
          </a:prstGeom>
        </p:spPr>
      </p:pic>
      <p:pic>
        <p:nvPicPr>
          <p:cNvPr id="6" name="รูปภาพ 5"/>
          <p:cNvPicPr>
            <a:picLocks noChangeAspect="1"/>
          </p:cNvPicPr>
          <p:nvPr/>
        </p:nvPicPr>
        <p:blipFill>
          <a:blip r:embed="rId4"/>
          <a:stretch>
            <a:fillRect/>
          </a:stretch>
        </p:blipFill>
        <p:spPr>
          <a:xfrm>
            <a:off x="4498848" y="2962656"/>
            <a:ext cx="4315968" cy="2306081"/>
          </a:xfrm>
          <a:prstGeom prst="rect">
            <a:avLst/>
          </a:prstGeom>
        </p:spPr>
      </p:pic>
    </p:spTree>
    <p:extLst>
      <p:ext uri="{BB962C8B-B14F-4D97-AF65-F5344CB8AC3E}">
        <p14:creationId xmlns:p14="http://schemas.microsoft.com/office/powerpoint/2010/main" val="19178781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Nature of Cod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032" y="402336"/>
            <a:ext cx="11704320" cy="6217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076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รูปภาพ 3"/>
          <p:cNvPicPr>
            <a:picLocks noChangeAspect="1"/>
          </p:cNvPicPr>
          <p:nvPr/>
        </p:nvPicPr>
        <p:blipFill>
          <a:blip r:embed="rId2"/>
          <a:stretch>
            <a:fillRect/>
          </a:stretch>
        </p:blipFill>
        <p:spPr>
          <a:xfrm>
            <a:off x="0" y="0"/>
            <a:ext cx="11736848" cy="4279392"/>
          </a:xfrm>
          <a:prstGeom prst="rect">
            <a:avLst/>
          </a:prstGeom>
        </p:spPr>
      </p:pic>
      <p:pic>
        <p:nvPicPr>
          <p:cNvPr id="12290" name="Picture 2" descr="Nature of Cod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250" y="4681728"/>
            <a:ext cx="9453372" cy="1187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7713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Nature of Cod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84" y="144399"/>
            <a:ext cx="9014460" cy="824865"/>
          </a:xfrm>
          <a:prstGeom prst="rect">
            <a:avLst/>
          </a:prstGeom>
          <a:noFill/>
          <a:extLst>
            <a:ext uri="{909E8E84-426E-40DD-AFC4-6F175D3DCCD1}">
              <a14:hiddenFill xmlns:a14="http://schemas.microsoft.com/office/drawing/2010/main">
                <a:solidFill>
                  <a:srgbClr val="FFFFFF"/>
                </a:solidFill>
              </a14:hiddenFill>
            </a:ext>
          </a:extLst>
        </p:spPr>
      </p:pic>
      <p:pic>
        <p:nvPicPr>
          <p:cNvPr id="4" name="รูปภาพ 3"/>
          <p:cNvPicPr>
            <a:picLocks noChangeAspect="1"/>
          </p:cNvPicPr>
          <p:nvPr/>
        </p:nvPicPr>
        <p:blipFill>
          <a:blip r:embed="rId3"/>
          <a:stretch>
            <a:fillRect/>
          </a:stretch>
        </p:blipFill>
        <p:spPr>
          <a:xfrm>
            <a:off x="542162" y="1279969"/>
            <a:ext cx="6974206" cy="5057340"/>
          </a:xfrm>
          <a:prstGeom prst="rect">
            <a:avLst/>
          </a:prstGeom>
        </p:spPr>
      </p:pic>
    </p:spTree>
    <p:extLst>
      <p:ext uri="{BB962C8B-B14F-4D97-AF65-F5344CB8AC3E}">
        <p14:creationId xmlns:p14="http://schemas.microsoft.com/office/powerpoint/2010/main" val="3364491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LOGO</a:t>
            </a:r>
            <a:endParaRPr lang="th-TH" dirty="0"/>
          </a:p>
        </p:txBody>
      </p:sp>
      <p:sp>
        <p:nvSpPr>
          <p:cNvPr id="3" name="ตัวแทนเนื้อหา 2"/>
          <p:cNvSpPr>
            <a:spLocks noGrp="1"/>
          </p:cNvSpPr>
          <p:nvPr>
            <p:ph idx="1"/>
          </p:nvPr>
        </p:nvSpPr>
        <p:spPr/>
        <p:txBody>
          <a:bodyPr>
            <a:normAutofit lnSpcReduction="10000"/>
          </a:bodyPr>
          <a:lstStyle/>
          <a:p>
            <a:pPr algn="thaiDist"/>
            <a:r>
              <a:rPr lang="en-US" dirty="0"/>
              <a:t>LOGO, a turtle-based programming language, was developed by Seymour </a:t>
            </a:r>
            <a:r>
              <a:rPr lang="en-US" dirty="0" err="1"/>
              <a:t>Papert</a:t>
            </a:r>
            <a:r>
              <a:rPr lang="en-US" dirty="0"/>
              <a:t> and a group of </a:t>
            </a:r>
            <a:r>
              <a:rPr lang="en-US" dirty="0" err="1"/>
              <a:t>collaboraters</a:t>
            </a:r>
            <a:r>
              <a:rPr lang="en-US" dirty="0"/>
              <a:t> in the late 1960s. It was presented as a novel way to introduce children to computer programming and mathematics. LOGO and Turtle Geometry remain strongly associated with children and education, but are full of beautiful tools and ideas that adult artists and programmers can fruitfully explore.</a:t>
            </a:r>
            <a:r>
              <a:rPr lang="en-US" dirty="0" smtClean="0"/>
              <a:t/>
            </a:r>
            <a:br>
              <a:rPr lang="en-US" dirty="0" smtClean="0"/>
            </a:br>
            <a:r>
              <a:rPr lang="en-US" dirty="0" smtClean="0"/>
              <a:t/>
            </a:r>
            <a:br>
              <a:rPr lang="en-US" dirty="0" smtClean="0"/>
            </a:br>
            <a:r>
              <a:rPr lang="en-US" dirty="0"/>
              <a:t>A previous turtle library for Processing, </a:t>
            </a:r>
            <a:r>
              <a:rPr lang="en-US" dirty="0">
                <a:hlinkClick r:id="rId2"/>
              </a:rPr>
              <a:t>Terrapin</a:t>
            </a:r>
            <a:r>
              <a:rPr lang="en-US" dirty="0"/>
              <a:t>, is great, but somewhat limited in functionality. This library provides a more full-featured implementation, including "push" and "pop" functionality as well as high-resolution drawing capabilities. </a:t>
            </a:r>
            <a:endParaRPr lang="th-TH" dirty="0"/>
          </a:p>
        </p:txBody>
      </p:sp>
    </p:spTree>
    <p:extLst>
      <p:ext uri="{BB962C8B-B14F-4D97-AF65-F5344CB8AC3E}">
        <p14:creationId xmlns:p14="http://schemas.microsoft.com/office/powerpoint/2010/main" val="2922894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Nature of Cod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4444"/>
            <a:ext cx="7880604" cy="1085772"/>
          </a:xfrm>
          <a:prstGeom prst="rect">
            <a:avLst/>
          </a:prstGeom>
          <a:noFill/>
          <a:extLst>
            <a:ext uri="{909E8E84-426E-40DD-AFC4-6F175D3DCCD1}">
              <a14:hiddenFill xmlns:a14="http://schemas.microsoft.com/office/drawing/2010/main">
                <a:solidFill>
                  <a:srgbClr val="FFFFFF"/>
                </a:solidFill>
              </a14:hiddenFill>
            </a:ext>
          </a:extLst>
        </p:spPr>
      </p:pic>
      <p:pic>
        <p:nvPicPr>
          <p:cNvPr id="4" name="รูปภาพ 3"/>
          <p:cNvPicPr>
            <a:picLocks noChangeAspect="1"/>
          </p:cNvPicPr>
          <p:nvPr/>
        </p:nvPicPr>
        <p:blipFill>
          <a:blip r:embed="rId3"/>
          <a:stretch>
            <a:fillRect/>
          </a:stretch>
        </p:blipFill>
        <p:spPr>
          <a:xfrm>
            <a:off x="0" y="1340216"/>
            <a:ext cx="3657600" cy="2949060"/>
          </a:xfrm>
          <a:prstGeom prst="rect">
            <a:avLst/>
          </a:prstGeom>
        </p:spPr>
      </p:pic>
      <p:pic>
        <p:nvPicPr>
          <p:cNvPr id="5" name="รูปภาพ 4"/>
          <p:cNvPicPr>
            <a:picLocks noChangeAspect="1"/>
          </p:cNvPicPr>
          <p:nvPr/>
        </p:nvPicPr>
        <p:blipFill>
          <a:blip r:embed="rId4"/>
          <a:stretch>
            <a:fillRect/>
          </a:stretch>
        </p:blipFill>
        <p:spPr>
          <a:xfrm>
            <a:off x="4258436" y="1596008"/>
            <a:ext cx="7628764" cy="5296499"/>
          </a:xfrm>
          <a:prstGeom prst="rect">
            <a:avLst/>
          </a:prstGeom>
        </p:spPr>
      </p:pic>
    </p:spTree>
    <p:extLst>
      <p:ext uri="{BB962C8B-B14F-4D97-AF65-F5344CB8AC3E}">
        <p14:creationId xmlns:p14="http://schemas.microsoft.com/office/powerpoint/2010/main" val="3817133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Nature of Cod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737"/>
            <a:ext cx="11857477" cy="1798384"/>
          </a:xfrm>
          <a:prstGeom prst="rect">
            <a:avLst/>
          </a:prstGeom>
          <a:noFill/>
          <a:extLst>
            <a:ext uri="{909E8E84-426E-40DD-AFC4-6F175D3DCCD1}">
              <a14:hiddenFill xmlns:a14="http://schemas.microsoft.com/office/drawing/2010/main">
                <a:solidFill>
                  <a:srgbClr val="FFFFFF"/>
                </a:solidFill>
              </a14:hiddenFill>
            </a:ext>
          </a:extLst>
        </p:spPr>
      </p:pic>
      <p:pic>
        <p:nvPicPr>
          <p:cNvPr id="4" name="รูปภาพ 3"/>
          <p:cNvPicPr>
            <a:picLocks noChangeAspect="1"/>
          </p:cNvPicPr>
          <p:nvPr/>
        </p:nvPicPr>
        <p:blipFill>
          <a:blip r:embed="rId3"/>
          <a:stretch>
            <a:fillRect/>
          </a:stretch>
        </p:blipFill>
        <p:spPr>
          <a:xfrm>
            <a:off x="548258" y="2103121"/>
            <a:ext cx="5322190" cy="4532633"/>
          </a:xfrm>
          <a:prstGeom prst="rect">
            <a:avLst/>
          </a:prstGeom>
        </p:spPr>
      </p:pic>
    </p:spTree>
    <p:extLst>
      <p:ext uri="{BB962C8B-B14F-4D97-AF65-F5344CB8AC3E}">
        <p14:creationId xmlns:p14="http://schemas.microsoft.com/office/powerpoint/2010/main" val="1647180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รูปภาพ 3"/>
          <p:cNvPicPr>
            <a:picLocks noChangeAspect="1"/>
          </p:cNvPicPr>
          <p:nvPr/>
        </p:nvPicPr>
        <p:blipFill>
          <a:blip r:embed="rId2"/>
          <a:stretch>
            <a:fillRect/>
          </a:stretch>
        </p:blipFill>
        <p:spPr>
          <a:xfrm>
            <a:off x="221551" y="181356"/>
            <a:ext cx="6637973" cy="6548628"/>
          </a:xfrm>
          <a:prstGeom prst="rect">
            <a:avLst/>
          </a:prstGeom>
        </p:spPr>
      </p:pic>
      <p:pic>
        <p:nvPicPr>
          <p:cNvPr id="5" name="รูปภาพ 4"/>
          <p:cNvPicPr>
            <a:picLocks noChangeAspect="1"/>
          </p:cNvPicPr>
          <p:nvPr/>
        </p:nvPicPr>
        <p:blipFill>
          <a:blip r:embed="rId3"/>
          <a:stretch>
            <a:fillRect/>
          </a:stretch>
        </p:blipFill>
        <p:spPr>
          <a:xfrm>
            <a:off x="7682483" y="1671828"/>
            <a:ext cx="3634999" cy="3567684"/>
          </a:xfrm>
          <a:prstGeom prst="rect">
            <a:avLst/>
          </a:prstGeom>
        </p:spPr>
      </p:pic>
      <p:sp>
        <p:nvSpPr>
          <p:cNvPr id="6" name="สี่เหลี่ยมผืนผ้า 5"/>
          <p:cNvSpPr/>
          <p:nvPr/>
        </p:nvSpPr>
        <p:spPr>
          <a:xfrm>
            <a:off x="4395216" y="6206764"/>
            <a:ext cx="7796784" cy="523220"/>
          </a:xfrm>
          <a:prstGeom prst="rect">
            <a:avLst/>
          </a:prstGeom>
        </p:spPr>
        <p:txBody>
          <a:bodyPr wrap="square">
            <a:spAutoFit/>
          </a:bodyPr>
          <a:lstStyle/>
          <a:p>
            <a:r>
              <a:rPr lang="th-TH" dirty="0" smtClean="0"/>
              <a:t>http://natureofcode.com/book/chapter-8-fractals/</a:t>
            </a:r>
            <a:endParaRPr lang="th-TH" dirty="0"/>
          </a:p>
        </p:txBody>
      </p:sp>
    </p:spTree>
    <p:extLst>
      <p:ext uri="{BB962C8B-B14F-4D97-AF65-F5344CB8AC3E}">
        <p14:creationId xmlns:p14="http://schemas.microsoft.com/office/powerpoint/2010/main" val="3211222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b="1" dirty="0" smtClean="0"/>
              <a:t>SOURCE CODE</a:t>
            </a:r>
            <a:r>
              <a:rPr lang="en-US" dirty="0" smtClean="0"/>
              <a:t/>
            </a:r>
            <a:br>
              <a:rPr lang="en-US" dirty="0" smtClean="0"/>
            </a:br>
            <a:endParaRPr lang="th-TH" dirty="0"/>
          </a:p>
        </p:txBody>
      </p:sp>
      <p:sp>
        <p:nvSpPr>
          <p:cNvPr id="3" name="ตัวแทนเนื้อหา 2"/>
          <p:cNvSpPr>
            <a:spLocks noGrp="1"/>
          </p:cNvSpPr>
          <p:nvPr>
            <p:ph idx="1"/>
          </p:nvPr>
        </p:nvSpPr>
        <p:spPr/>
        <p:txBody>
          <a:bodyPr/>
          <a:lstStyle/>
          <a:p>
            <a:r>
              <a:rPr lang="en-US" dirty="0" smtClean="0"/>
              <a:t>The </a:t>
            </a:r>
            <a:r>
              <a:rPr lang="en-US" dirty="0"/>
              <a:t>source code of Turtle is available at </a:t>
            </a:r>
            <a:r>
              <a:rPr lang="en-US" dirty="0">
                <a:hlinkClick r:id="rId2"/>
              </a:rPr>
              <a:t>https://github.com/leahbuechley/Turtle</a:t>
            </a:r>
            <a:r>
              <a:rPr lang="en-US" dirty="0"/>
              <a:t>, and its repository can be browsed here: </a:t>
            </a:r>
            <a:r>
              <a:rPr lang="en-US" dirty="0">
                <a:hlinkClick r:id="rId3"/>
              </a:rPr>
              <a:t>https://github.com/leahbuechley/Turtle.git</a:t>
            </a:r>
            <a:r>
              <a:rPr lang="en-US" dirty="0"/>
              <a:t>.</a:t>
            </a:r>
          </a:p>
          <a:p>
            <a:endParaRPr lang="th-TH" dirty="0"/>
          </a:p>
        </p:txBody>
      </p:sp>
    </p:spTree>
    <p:extLst>
      <p:ext uri="{BB962C8B-B14F-4D97-AF65-F5344CB8AC3E}">
        <p14:creationId xmlns:p14="http://schemas.microsoft.com/office/powerpoint/2010/main" val="2024968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167135" y="136416"/>
            <a:ext cx="1877290" cy="1325563"/>
          </a:xfrm>
        </p:spPr>
        <p:txBody>
          <a:bodyPr/>
          <a:lstStyle/>
          <a:p>
            <a:r>
              <a:rPr lang="en-US" b="1" dirty="0"/>
              <a:t>Basics</a:t>
            </a:r>
            <a:endParaRPr lang="th-TH" dirty="0"/>
          </a:p>
        </p:txBody>
      </p:sp>
      <p:sp>
        <p:nvSpPr>
          <p:cNvPr id="3" name="ตัวแทนเนื้อหา 2"/>
          <p:cNvSpPr>
            <a:spLocks noGrp="1"/>
          </p:cNvSpPr>
          <p:nvPr>
            <p:ph idx="1"/>
          </p:nvPr>
        </p:nvSpPr>
        <p:spPr>
          <a:xfrm>
            <a:off x="167135" y="1649556"/>
            <a:ext cx="3096491" cy="4351338"/>
          </a:xfrm>
        </p:spPr>
        <p:txBody>
          <a:bodyPr>
            <a:normAutofit fontScale="85000" lnSpcReduction="20000"/>
          </a:bodyPr>
          <a:lstStyle/>
          <a:p>
            <a:pPr marL="0" indent="0">
              <a:buNone/>
            </a:pPr>
            <a:r>
              <a:rPr lang="en-US" sz="4200" dirty="0" smtClean="0">
                <a:hlinkClick r:id="rId2"/>
              </a:rPr>
              <a:t>forward </a:t>
            </a:r>
            <a:r>
              <a:rPr lang="en-US" sz="4200" dirty="0">
                <a:hlinkClick r:id="rId2"/>
              </a:rPr>
              <a:t>()</a:t>
            </a:r>
            <a:r>
              <a:rPr lang="en-US" sz="4200" dirty="0" smtClean="0"/>
              <a:t/>
            </a:r>
            <a:br>
              <a:rPr lang="en-US" sz="4200" dirty="0" smtClean="0"/>
            </a:br>
            <a:r>
              <a:rPr lang="en-US" sz="4200" dirty="0">
                <a:hlinkClick r:id="rId3"/>
              </a:rPr>
              <a:t>back ()</a:t>
            </a:r>
            <a:r>
              <a:rPr lang="en-US" sz="4200" dirty="0" smtClean="0"/>
              <a:t/>
            </a:r>
            <a:br>
              <a:rPr lang="en-US" sz="4200" dirty="0" smtClean="0"/>
            </a:br>
            <a:r>
              <a:rPr lang="en-US" sz="4200" dirty="0">
                <a:hlinkClick r:id="rId4"/>
              </a:rPr>
              <a:t>right ()</a:t>
            </a:r>
            <a:r>
              <a:rPr lang="en-US" sz="4200" dirty="0" smtClean="0"/>
              <a:t/>
            </a:r>
            <a:br>
              <a:rPr lang="en-US" sz="4200" dirty="0" smtClean="0"/>
            </a:br>
            <a:r>
              <a:rPr lang="en-US" sz="4200" dirty="0">
                <a:hlinkClick r:id="rId5"/>
              </a:rPr>
              <a:t>left </a:t>
            </a:r>
            <a:r>
              <a:rPr lang="en-US" sz="4200" dirty="0" smtClean="0">
                <a:hlinkClick r:id="rId5"/>
              </a:rPr>
              <a:t>()</a:t>
            </a:r>
            <a:r>
              <a:rPr lang="en-US" sz="4200" dirty="0" smtClean="0"/>
              <a:t/>
            </a:r>
            <a:br>
              <a:rPr lang="en-US" sz="4200" dirty="0" smtClean="0"/>
            </a:br>
            <a:r>
              <a:rPr lang="en-US" sz="4200" dirty="0" err="1">
                <a:hlinkClick r:id="rId6"/>
              </a:rPr>
              <a:t>penUp</a:t>
            </a:r>
            <a:r>
              <a:rPr lang="en-US" sz="4200" dirty="0">
                <a:hlinkClick r:id="rId6"/>
              </a:rPr>
              <a:t> ()</a:t>
            </a:r>
            <a:r>
              <a:rPr lang="en-US" sz="4200" dirty="0" smtClean="0"/>
              <a:t/>
            </a:r>
            <a:br>
              <a:rPr lang="en-US" sz="4200" dirty="0" smtClean="0"/>
            </a:br>
            <a:r>
              <a:rPr lang="en-US" sz="4200" dirty="0" err="1">
                <a:hlinkClick r:id="rId7"/>
              </a:rPr>
              <a:t>penDown</a:t>
            </a:r>
            <a:r>
              <a:rPr lang="en-US" sz="4200" dirty="0">
                <a:hlinkClick r:id="rId7"/>
              </a:rPr>
              <a:t> </a:t>
            </a:r>
            <a:r>
              <a:rPr lang="en-US" sz="4200" dirty="0" smtClean="0">
                <a:hlinkClick r:id="rId7"/>
              </a:rPr>
              <a:t>()</a:t>
            </a:r>
            <a:r>
              <a:rPr lang="en-US" sz="4200" dirty="0" smtClean="0"/>
              <a:t/>
            </a:r>
            <a:br>
              <a:rPr lang="en-US" sz="4200" dirty="0" smtClean="0"/>
            </a:br>
            <a:r>
              <a:rPr lang="en-US" sz="4200" dirty="0">
                <a:hlinkClick r:id="rId8"/>
              </a:rPr>
              <a:t>push ()</a:t>
            </a:r>
            <a:r>
              <a:rPr lang="en-US" sz="4200" dirty="0" smtClean="0"/>
              <a:t/>
            </a:r>
            <a:br>
              <a:rPr lang="en-US" sz="4200" dirty="0" smtClean="0"/>
            </a:br>
            <a:r>
              <a:rPr lang="en-US" sz="4200" dirty="0">
                <a:hlinkClick r:id="rId9"/>
              </a:rPr>
              <a:t>pop </a:t>
            </a:r>
            <a:r>
              <a:rPr lang="en-US" sz="4200" dirty="0" smtClean="0">
                <a:hlinkClick r:id="rId9"/>
              </a:rPr>
              <a:t>()</a:t>
            </a:r>
            <a:r>
              <a:rPr lang="en-US" sz="4200" dirty="0" smtClean="0"/>
              <a:t/>
            </a:r>
            <a:br>
              <a:rPr lang="en-US" sz="4200" dirty="0" smtClean="0"/>
            </a:br>
            <a:r>
              <a:rPr lang="en-US" sz="4200" dirty="0" err="1">
                <a:hlinkClick r:id="rId10"/>
              </a:rPr>
              <a:t>goToPoint</a:t>
            </a:r>
            <a:r>
              <a:rPr lang="en-US" sz="4200" dirty="0">
                <a:hlinkClick r:id="rId10"/>
              </a:rPr>
              <a:t> </a:t>
            </a:r>
            <a:r>
              <a:rPr lang="en-US" sz="4200" dirty="0" smtClean="0">
                <a:hlinkClick r:id="rId10"/>
              </a:rPr>
              <a:t>()</a:t>
            </a:r>
            <a:r>
              <a:rPr lang="en-US" sz="4200" dirty="0" smtClean="0"/>
              <a:t/>
            </a:r>
            <a:br>
              <a:rPr lang="en-US" sz="4200" dirty="0" smtClean="0"/>
            </a:br>
            <a:r>
              <a:rPr lang="en-US" sz="4200" dirty="0" err="1">
                <a:hlinkClick r:id="rId11"/>
              </a:rPr>
              <a:t>drawTurtle</a:t>
            </a:r>
            <a:r>
              <a:rPr lang="en-US" sz="4200" dirty="0">
                <a:hlinkClick r:id="rId11"/>
              </a:rPr>
              <a:t> </a:t>
            </a:r>
            <a:r>
              <a:rPr lang="en-US" sz="4200" dirty="0" smtClean="0">
                <a:hlinkClick r:id="rId11"/>
              </a:rPr>
              <a:t>()</a:t>
            </a:r>
            <a:endParaRPr lang="th-TH" dirty="0"/>
          </a:p>
        </p:txBody>
      </p:sp>
      <p:sp>
        <p:nvSpPr>
          <p:cNvPr id="4" name="Rectangle 1"/>
          <p:cNvSpPr>
            <a:spLocks noChangeArrowheads="1"/>
          </p:cNvSpPr>
          <p:nvPr/>
        </p:nvSpPr>
        <p:spPr bwMode="auto">
          <a:xfrm>
            <a:off x="2657048" y="95284"/>
            <a:ext cx="4516583"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import</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Turtle</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size</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(500,500); </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background</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(255); </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stroke</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(0);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Turtle</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t = </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new</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Turtle</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this</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t.</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forward</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(100); </a:t>
            </a:r>
            <a:r>
              <a:rPr kumimoji="0" lang="th-TH" altLang="th-TH" sz="1100" b="0" i="0" u="none" strike="noStrike" cap="none" normalizeH="0" baseline="0" dirty="0" smtClean="0">
                <a:ln>
                  <a:noFill/>
                </a:ln>
                <a:solidFill>
                  <a:schemeClr val="tx1"/>
                </a:solidFill>
                <a:effectLst/>
              </a:rPr>
              <a:t/>
            </a:r>
            <a:br>
              <a:rPr kumimoji="0" lang="th-TH" altLang="th-TH" sz="1100" b="0" i="0" u="none" strike="noStrike" cap="none" normalizeH="0" baseline="0" dirty="0" smtClean="0">
                <a:ln>
                  <a:noFill/>
                </a:ln>
                <a:solidFill>
                  <a:schemeClr val="tx1"/>
                </a:solidFill>
                <a:effectLst/>
              </a:rPr>
            </a:br>
            <a:endParaRPr kumimoji="0" lang="th-TH" altLang="th-TH" sz="2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7581458" y="799197"/>
            <a:ext cx="4405745"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import</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Turtle</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size</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(500,500);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background</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(255);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stroke</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(0);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Turtle</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t = </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new</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Turtle</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this</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t.</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forward</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(50);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t.</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penUp</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t.</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forward</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(50);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t.</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penDown</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t.</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forward</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(50); </a:t>
            </a:r>
            <a:r>
              <a:rPr kumimoji="0" lang="th-TH" altLang="th-TH" b="0" i="0" u="none" strike="noStrike" cap="none" normalizeH="0" baseline="0" dirty="0" smtClean="0">
                <a:ln>
                  <a:noFill/>
                </a:ln>
                <a:solidFill>
                  <a:schemeClr val="tx1"/>
                </a:solidFill>
                <a:effectLst/>
              </a:rPr>
              <a:t/>
            </a:r>
            <a:br>
              <a:rPr kumimoji="0" lang="th-TH" altLang="th-TH" b="0" i="0" u="none" strike="noStrike" cap="none" normalizeH="0" baseline="0" dirty="0" smtClean="0">
                <a:ln>
                  <a:noFill/>
                </a:ln>
                <a:solidFill>
                  <a:schemeClr val="tx1"/>
                </a:solidFill>
                <a:effectLst/>
              </a:rPr>
            </a:br>
            <a:endParaRPr kumimoji="0" lang="th-TH" altLang="th-TH"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2777835" y="3134133"/>
            <a:ext cx="4946073"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import</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Turtle</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size</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(500,500);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background</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(255);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stroke</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(0);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Turtle</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t = </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new</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Turtle</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this</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t.</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forward</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t.</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right</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(45);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t.</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drawTurtle</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a:t>
            </a:r>
            <a:r>
              <a:rPr kumimoji="0" lang="th-TH" altLang="th-TH" b="0" i="0" u="none" strike="noStrike" cap="none" normalizeH="0" baseline="0" dirty="0" smtClean="0">
                <a:ln>
                  <a:noFill/>
                </a:ln>
                <a:solidFill>
                  <a:schemeClr val="tx1"/>
                </a:solidFill>
                <a:effectLst/>
              </a:rPr>
              <a:t> </a:t>
            </a:r>
            <a:endParaRPr kumimoji="0" lang="th-TH" altLang="th-TH"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0699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256708" y="67097"/>
            <a:ext cx="2555765" cy="1325563"/>
          </a:xfrm>
        </p:spPr>
        <p:txBody>
          <a:bodyPr>
            <a:normAutofit/>
          </a:bodyPr>
          <a:lstStyle/>
          <a:p>
            <a:r>
              <a:rPr lang="en-US" b="1" dirty="0"/>
              <a:t>push ()</a:t>
            </a:r>
            <a:endParaRPr lang="th-TH" dirty="0"/>
          </a:p>
        </p:txBody>
      </p:sp>
      <p:sp>
        <p:nvSpPr>
          <p:cNvPr id="4" name="Rectangle 1"/>
          <p:cNvSpPr>
            <a:spLocks noChangeArrowheads="1"/>
          </p:cNvSpPr>
          <p:nvPr/>
        </p:nvSpPr>
        <p:spPr bwMode="auto">
          <a:xfrm>
            <a:off x="0" y="1586407"/>
            <a:ext cx="10772308"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import</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Turtle</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size</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(500,500);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background</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(255);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stroke</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(0);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Turtle</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t = </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new</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Turtle</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this</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t.</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push</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save</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the</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current</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state</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t.</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right</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(45);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t.</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forward</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(50);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t.</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left</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(30);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t.</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forward</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(50);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t.</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pop</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return</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to</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the</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previously</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saved</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state</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t.</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forward</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(100);</a:t>
            </a:r>
            <a:r>
              <a:rPr kumimoji="0" lang="th-TH" altLang="th-TH" b="0" i="0" u="none" strike="noStrike" cap="none" normalizeH="0" baseline="0" dirty="0" smtClean="0">
                <a:ln>
                  <a:noFill/>
                </a:ln>
                <a:solidFill>
                  <a:schemeClr val="tx1"/>
                </a:solidFill>
                <a:effectLst/>
              </a:rPr>
              <a:t> </a:t>
            </a:r>
            <a:endParaRPr kumimoji="0" lang="th-TH" altLang="th-TH" b="0" i="0" u="none" strike="noStrike" cap="none" normalizeH="0" baseline="0" dirty="0" smtClean="0">
              <a:ln>
                <a:noFill/>
              </a:ln>
              <a:solidFill>
                <a:schemeClr val="tx1"/>
              </a:solidFill>
              <a:effectLst/>
              <a:latin typeface="Arial" panose="020B0604020202020204" pitchFamily="34" charset="0"/>
            </a:endParaRPr>
          </a:p>
        </p:txBody>
      </p:sp>
      <p:sp>
        <p:nvSpPr>
          <p:cNvPr id="3" name="ตัวแทนเนื้อหา 2"/>
          <p:cNvSpPr>
            <a:spLocks noGrp="1"/>
          </p:cNvSpPr>
          <p:nvPr>
            <p:ph idx="1"/>
          </p:nvPr>
        </p:nvSpPr>
        <p:spPr>
          <a:xfrm>
            <a:off x="4017817" y="67097"/>
            <a:ext cx="7973291" cy="1713057"/>
          </a:xfrm>
        </p:spPr>
        <p:txBody>
          <a:bodyPr>
            <a:noAutofit/>
          </a:bodyPr>
          <a:lstStyle/>
          <a:p>
            <a:pPr marL="0" indent="0">
              <a:buNone/>
            </a:pPr>
            <a:r>
              <a:rPr lang="en-US" dirty="0" smtClean="0"/>
              <a:t>Push() - Saves the current state of the turtle to the stack. Enables you to jump back to this state (turtle position, pen state, angle, etc.) at a later point in program</a:t>
            </a:r>
          </a:p>
          <a:p>
            <a:pPr marL="0" indent="0">
              <a:buNone/>
            </a:pPr>
            <a:r>
              <a:rPr lang="en-US" dirty="0" smtClean="0"/>
              <a:t>Pop() - Must </a:t>
            </a:r>
            <a:r>
              <a:rPr lang="en-US" dirty="0"/>
              <a:t>be used after a push () statement. Returns turtle to the last pushed state. Removes last pushed state from the stack. No line is drawn in the jump.</a:t>
            </a:r>
            <a:endParaRPr lang="th-TH" dirty="0"/>
          </a:p>
        </p:txBody>
      </p:sp>
    </p:spTree>
    <p:extLst>
      <p:ext uri="{BB962C8B-B14F-4D97-AF65-F5344CB8AC3E}">
        <p14:creationId xmlns:p14="http://schemas.microsoft.com/office/powerpoint/2010/main" val="3169828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b="1" dirty="0" smtClean="0"/>
              <a:t>Turtle State</a:t>
            </a:r>
            <a:br>
              <a:rPr lang="en-US" b="1" dirty="0" smtClean="0"/>
            </a:br>
            <a:endParaRPr lang="th-TH" dirty="0"/>
          </a:p>
        </p:txBody>
      </p:sp>
      <p:sp>
        <p:nvSpPr>
          <p:cNvPr id="3" name="ตัวแทนเนื้อหา 2"/>
          <p:cNvSpPr>
            <a:spLocks noGrp="1"/>
          </p:cNvSpPr>
          <p:nvPr>
            <p:ph idx="1"/>
          </p:nvPr>
        </p:nvSpPr>
        <p:spPr>
          <a:xfrm>
            <a:off x="838200" y="1825625"/>
            <a:ext cx="2729242" cy="4351338"/>
          </a:xfrm>
        </p:spPr>
        <p:txBody>
          <a:bodyPr>
            <a:normAutofit/>
          </a:bodyPr>
          <a:lstStyle/>
          <a:p>
            <a:pPr marL="0" indent="0">
              <a:buNone/>
            </a:pPr>
            <a:r>
              <a:rPr lang="en-US" sz="3200" dirty="0" err="1" smtClean="0">
                <a:hlinkClick r:id="rId2"/>
              </a:rPr>
              <a:t>getX</a:t>
            </a:r>
            <a:r>
              <a:rPr lang="en-US" sz="3200" dirty="0" smtClean="0">
                <a:hlinkClick r:id="rId2"/>
              </a:rPr>
              <a:t> </a:t>
            </a:r>
            <a:r>
              <a:rPr lang="en-US" sz="3200" dirty="0">
                <a:hlinkClick r:id="rId2"/>
              </a:rPr>
              <a:t>()</a:t>
            </a:r>
            <a:r>
              <a:rPr lang="en-US" sz="3200" dirty="0" smtClean="0"/>
              <a:t/>
            </a:r>
            <a:br>
              <a:rPr lang="en-US" sz="3200" dirty="0" smtClean="0"/>
            </a:br>
            <a:r>
              <a:rPr lang="en-US" sz="3200" dirty="0" err="1">
                <a:hlinkClick r:id="rId3"/>
              </a:rPr>
              <a:t>getY</a:t>
            </a:r>
            <a:r>
              <a:rPr lang="en-US" sz="3200" dirty="0">
                <a:hlinkClick r:id="rId3"/>
              </a:rPr>
              <a:t> ()</a:t>
            </a:r>
            <a:r>
              <a:rPr lang="en-US" sz="3200" dirty="0" smtClean="0"/>
              <a:t/>
            </a:r>
            <a:br>
              <a:rPr lang="en-US" sz="3200" dirty="0" smtClean="0"/>
            </a:br>
            <a:r>
              <a:rPr lang="en-US" sz="3200" dirty="0" err="1">
                <a:hlinkClick r:id="rId4"/>
              </a:rPr>
              <a:t>getHeading</a:t>
            </a:r>
            <a:r>
              <a:rPr lang="en-US" sz="3200" dirty="0">
                <a:hlinkClick r:id="rId4"/>
              </a:rPr>
              <a:t> ()</a:t>
            </a:r>
            <a:r>
              <a:rPr lang="en-US" sz="3200" dirty="0" smtClean="0"/>
              <a:t/>
            </a:r>
            <a:br>
              <a:rPr lang="en-US" sz="3200" dirty="0" smtClean="0"/>
            </a:br>
            <a:r>
              <a:rPr lang="en-US" sz="3200" dirty="0" smtClean="0"/>
              <a:t/>
            </a:r>
            <a:br>
              <a:rPr lang="en-US" sz="3200" dirty="0" smtClean="0"/>
            </a:br>
            <a:r>
              <a:rPr lang="en-US" sz="3200" dirty="0" err="1">
                <a:hlinkClick r:id="rId5"/>
              </a:rPr>
              <a:t>setX</a:t>
            </a:r>
            <a:r>
              <a:rPr lang="en-US" sz="3200" dirty="0">
                <a:hlinkClick r:id="rId5"/>
              </a:rPr>
              <a:t> ()</a:t>
            </a:r>
            <a:r>
              <a:rPr lang="en-US" sz="3200" dirty="0" smtClean="0"/>
              <a:t/>
            </a:r>
            <a:br>
              <a:rPr lang="en-US" sz="3200" dirty="0" smtClean="0"/>
            </a:br>
            <a:r>
              <a:rPr lang="en-US" sz="3200" dirty="0" err="1">
                <a:hlinkClick r:id="rId6"/>
              </a:rPr>
              <a:t>setY</a:t>
            </a:r>
            <a:r>
              <a:rPr lang="en-US" sz="3200" dirty="0">
                <a:hlinkClick r:id="rId6"/>
              </a:rPr>
              <a:t> ()</a:t>
            </a:r>
            <a:r>
              <a:rPr lang="en-US" sz="3200" dirty="0" smtClean="0"/>
              <a:t/>
            </a:r>
            <a:br>
              <a:rPr lang="en-US" sz="3200" dirty="0" smtClean="0"/>
            </a:br>
            <a:r>
              <a:rPr lang="en-US" sz="3200" dirty="0" err="1">
                <a:hlinkClick r:id="rId7"/>
              </a:rPr>
              <a:t>setHeading</a:t>
            </a:r>
            <a:r>
              <a:rPr lang="en-US" sz="3200" dirty="0">
                <a:hlinkClick r:id="rId7"/>
              </a:rPr>
              <a:t> ()</a:t>
            </a:r>
            <a:endParaRPr lang="th-TH" sz="3200" dirty="0"/>
          </a:p>
        </p:txBody>
      </p:sp>
      <p:sp>
        <p:nvSpPr>
          <p:cNvPr id="4" name="Rectangle 1"/>
          <p:cNvSpPr>
            <a:spLocks noChangeArrowheads="1"/>
          </p:cNvSpPr>
          <p:nvPr/>
        </p:nvSpPr>
        <p:spPr bwMode="auto">
          <a:xfrm>
            <a:off x="4045217" y="167158"/>
            <a:ext cx="5943807"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import</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Turtle</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size</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(500,500);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background</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(255);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stroke</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(0);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Turtle</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t = </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new</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Turtle</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this</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float</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x; //</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print</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Turtle's</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x </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coordinate</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t.</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forward</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(50);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x=t.</a:t>
            </a: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getX</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err="1" smtClean="0">
                <a:ln>
                  <a:noFill/>
                </a:ln>
                <a:solidFill>
                  <a:srgbClr val="666666"/>
                </a:solidFill>
                <a:effectLst/>
                <a:latin typeface="Arial Unicode MS"/>
                <a:cs typeface="Courier New" panose="02070309020205020404" pitchFamily="49" charset="0"/>
              </a:rPr>
              <a:t>println</a:t>
            </a:r>
            <a:r>
              <a:rPr kumimoji="0" lang="th-TH" altLang="th-TH" b="0" i="0" u="none" strike="noStrike" cap="none" normalizeH="0" baseline="0" dirty="0" smtClean="0">
                <a:ln>
                  <a:noFill/>
                </a:ln>
                <a:solidFill>
                  <a:srgbClr val="666666"/>
                </a:solidFill>
                <a:effectLst/>
                <a:latin typeface="Arial Unicode MS"/>
                <a:cs typeface="Courier New" panose="02070309020205020404" pitchFamily="49" charset="0"/>
              </a:rPr>
              <a:t>(x); </a:t>
            </a:r>
            <a:r>
              <a:rPr kumimoji="0" lang="th-TH" altLang="th-TH" b="0" i="0" u="none" strike="noStrike" cap="none" normalizeH="0" baseline="0" dirty="0" smtClean="0">
                <a:ln>
                  <a:noFill/>
                </a:ln>
                <a:solidFill>
                  <a:schemeClr val="tx1"/>
                </a:solidFill>
                <a:effectLst/>
              </a:rPr>
              <a:t/>
            </a:r>
            <a:br>
              <a:rPr kumimoji="0" lang="th-TH" altLang="th-TH" b="0" i="0" u="none" strike="noStrike" cap="none" normalizeH="0" baseline="0" dirty="0" smtClean="0">
                <a:ln>
                  <a:noFill/>
                </a:ln>
                <a:solidFill>
                  <a:schemeClr val="tx1"/>
                </a:solidFill>
                <a:effectLst/>
              </a:rPr>
            </a:br>
            <a:endParaRPr kumimoji="0" lang="th-TH" altLang="th-TH"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6781696" y="3396922"/>
            <a:ext cx="5143267"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sz="2400" b="0" i="0" u="none" strike="noStrike" cap="none" normalizeH="0" baseline="0" dirty="0" err="1" smtClean="0">
                <a:ln>
                  <a:noFill/>
                </a:ln>
                <a:solidFill>
                  <a:srgbClr val="666666"/>
                </a:solidFill>
                <a:effectLst/>
                <a:latin typeface="Arial Unicode MS"/>
                <a:cs typeface="Courier New" panose="02070309020205020404" pitchFamily="49" charset="0"/>
              </a:rPr>
              <a:t>import</a:t>
            </a:r>
            <a:r>
              <a:rPr kumimoji="0" lang="th-TH" altLang="th-TH" sz="2400" b="0" i="0" u="none" strike="noStrike" cap="none" normalizeH="0" baseline="0" dirty="0" smtClean="0">
                <a:ln>
                  <a:noFill/>
                </a:ln>
                <a:solidFill>
                  <a:srgbClr val="666666"/>
                </a:solidFill>
                <a:effectLst/>
                <a:latin typeface="Arial Unicode MS"/>
                <a:cs typeface="Courier New" panose="02070309020205020404" pitchFamily="49" charset="0"/>
              </a:rPr>
              <a:t> </a:t>
            </a:r>
            <a:r>
              <a:rPr kumimoji="0" lang="th-TH" altLang="th-TH" sz="2400" b="0" i="0" u="none" strike="noStrike" cap="none" normalizeH="0" baseline="0" dirty="0" err="1" smtClean="0">
                <a:ln>
                  <a:noFill/>
                </a:ln>
                <a:solidFill>
                  <a:srgbClr val="666666"/>
                </a:solidFill>
                <a:effectLst/>
                <a:latin typeface="Arial Unicode MS"/>
                <a:cs typeface="Courier New" panose="02070309020205020404" pitchFamily="49" charset="0"/>
              </a:rPr>
              <a:t>Turtle</a:t>
            </a:r>
            <a:r>
              <a:rPr kumimoji="0" lang="th-TH" altLang="th-TH" sz="2400" b="0" i="0" u="none" strike="noStrike" cap="none" normalizeH="0" baseline="0" dirty="0" smtClean="0">
                <a:ln>
                  <a:noFill/>
                </a:ln>
                <a:solidFill>
                  <a:srgbClr val="666666"/>
                </a:solidFill>
                <a:effectLst/>
                <a:latin typeface="Arial Unicode MS"/>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sz="2400" b="0" i="0" u="none" strike="noStrike" cap="none" normalizeH="0" baseline="0" dirty="0" err="1" smtClean="0">
                <a:ln>
                  <a:noFill/>
                </a:ln>
                <a:solidFill>
                  <a:srgbClr val="666666"/>
                </a:solidFill>
                <a:effectLst/>
                <a:latin typeface="Arial Unicode MS"/>
                <a:cs typeface="Courier New" panose="02070309020205020404" pitchFamily="49" charset="0"/>
              </a:rPr>
              <a:t>size</a:t>
            </a:r>
            <a:r>
              <a:rPr kumimoji="0" lang="th-TH" altLang="th-TH" sz="2400" b="0" i="0" u="none" strike="noStrike" cap="none" normalizeH="0" baseline="0" dirty="0" smtClean="0">
                <a:ln>
                  <a:noFill/>
                </a:ln>
                <a:solidFill>
                  <a:srgbClr val="666666"/>
                </a:solidFill>
                <a:effectLst/>
                <a:latin typeface="Arial Unicode MS"/>
                <a:cs typeface="Courier New" panose="02070309020205020404" pitchFamily="49" charset="0"/>
              </a:rPr>
              <a:t>(500,500);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sz="2400" b="0" i="0" u="none" strike="noStrike" cap="none" normalizeH="0" baseline="0" dirty="0" err="1" smtClean="0">
                <a:ln>
                  <a:noFill/>
                </a:ln>
                <a:solidFill>
                  <a:srgbClr val="666666"/>
                </a:solidFill>
                <a:effectLst/>
                <a:latin typeface="Arial Unicode MS"/>
                <a:cs typeface="Courier New" panose="02070309020205020404" pitchFamily="49" charset="0"/>
              </a:rPr>
              <a:t>background</a:t>
            </a:r>
            <a:r>
              <a:rPr kumimoji="0" lang="th-TH" altLang="th-TH" sz="2400" b="0" i="0" u="none" strike="noStrike" cap="none" normalizeH="0" baseline="0" dirty="0" smtClean="0">
                <a:ln>
                  <a:noFill/>
                </a:ln>
                <a:solidFill>
                  <a:srgbClr val="666666"/>
                </a:solidFill>
                <a:effectLst/>
                <a:latin typeface="Arial Unicode MS"/>
                <a:cs typeface="Courier New" panose="02070309020205020404" pitchFamily="49" charset="0"/>
              </a:rPr>
              <a:t>(255);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sz="2400" b="0" i="0" u="none" strike="noStrike" cap="none" normalizeH="0" baseline="0" dirty="0" err="1" smtClean="0">
                <a:ln>
                  <a:noFill/>
                </a:ln>
                <a:solidFill>
                  <a:srgbClr val="666666"/>
                </a:solidFill>
                <a:effectLst/>
                <a:latin typeface="Arial Unicode MS"/>
                <a:cs typeface="Courier New" panose="02070309020205020404" pitchFamily="49" charset="0"/>
              </a:rPr>
              <a:t>stroke</a:t>
            </a:r>
            <a:r>
              <a:rPr kumimoji="0" lang="th-TH" altLang="th-TH" sz="2400" b="0" i="0" u="none" strike="noStrike" cap="none" normalizeH="0" baseline="0" dirty="0" smtClean="0">
                <a:ln>
                  <a:noFill/>
                </a:ln>
                <a:solidFill>
                  <a:srgbClr val="666666"/>
                </a:solidFill>
                <a:effectLst/>
                <a:latin typeface="Arial Unicode MS"/>
                <a:cs typeface="Courier New" panose="02070309020205020404" pitchFamily="49" charset="0"/>
              </a:rPr>
              <a:t>(0);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sz="2400" b="0" i="0" u="none" strike="noStrike" cap="none" normalizeH="0" baseline="0" dirty="0" err="1" smtClean="0">
                <a:ln>
                  <a:noFill/>
                </a:ln>
                <a:solidFill>
                  <a:srgbClr val="666666"/>
                </a:solidFill>
                <a:effectLst/>
                <a:latin typeface="Arial Unicode MS"/>
                <a:cs typeface="Courier New" panose="02070309020205020404" pitchFamily="49" charset="0"/>
              </a:rPr>
              <a:t>Turtle</a:t>
            </a:r>
            <a:r>
              <a:rPr kumimoji="0" lang="th-TH" altLang="th-TH" sz="2400" b="0" i="0" u="none" strike="noStrike" cap="none" normalizeH="0" baseline="0" dirty="0" smtClean="0">
                <a:ln>
                  <a:noFill/>
                </a:ln>
                <a:solidFill>
                  <a:srgbClr val="666666"/>
                </a:solidFill>
                <a:effectLst/>
                <a:latin typeface="Arial Unicode MS"/>
                <a:cs typeface="Courier New" panose="02070309020205020404" pitchFamily="49" charset="0"/>
              </a:rPr>
              <a:t> t = </a:t>
            </a:r>
            <a:r>
              <a:rPr kumimoji="0" lang="th-TH" altLang="th-TH" sz="2400" b="0" i="0" u="none" strike="noStrike" cap="none" normalizeH="0" baseline="0" dirty="0" err="1" smtClean="0">
                <a:ln>
                  <a:noFill/>
                </a:ln>
                <a:solidFill>
                  <a:srgbClr val="666666"/>
                </a:solidFill>
                <a:effectLst/>
                <a:latin typeface="Arial Unicode MS"/>
                <a:cs typeface="Courier New" panose="02070309020205020404" pitchFamily="49" charset="0"/>
              </a:rPr>
              <a:t>new</a:t>
            </a:r>
            <a:r>
              <a:rPr kumimoji="0" lang="th-TH" altLang="th-TH" sz="2400" b="0" i="0" u="none" strike="noStrike" cap="none" normalizeH="0" baseline="0" dirty="0" smtClean="0">
                <a:ln>
                  <a:noFill/>
                </a:ln>
                <a:solidFill>
                  <a:srgbClr val="666666"/>
                </a:solidFill>
                <a:effectLst/>
                <a:latin typeface="Arial Unicode MS"/>
                <a:cs typeface="Courier New" panose="02070309020205020404" pitchFamily="49" charset="0"/>
              </a:rPr>
              <a:t> </a:t>
            </a:r>
            <a:r>
              <a:rPr kumimoji="0" lang="th-TH" altLang="th-TH" sz="2400" b="0" i="0" u="none" strike="noStrike" cap="none" normalizeH="0" baseline="0" dirty="0" err="1" smtClean="0">
                <a:ln>
                  <a:noFill/>
                </a:ln>
                <a:solidFill>
                  <a:srgbClr val="666666"/>
                </a:solidFill>
                <a:effectLst/>
                <a:latin typeface="Arial Unicode MS"/>
                <a:cs typeface="Courier New" panose="02070309020205020404" pitchFamily="49" charset="0"/>
              </a:rPr>
              <a:t>Turtle</a:t>
            </a:r>
            <a:r>
              <a:rPr kumimoji="0" lang="th-TH" altLang="th-TH" sz="2400" b="0" i="0" u="none" strike="noStrike" cap="none" normalizeH="0" baseline="0" dirty="0" smtClean="0">
                <a:ln>
                  <a:noFill/>
                </a:ln>
                <a:solidFill>
                  <a:srgbClr val="666666"/>
                </a:solidFill>
                <a:effectLst/>
                <a:latin typeface="Arial Unicode MS"/>
                <a:cs typeface="Courier New" panose="02070309020205020404" pitchFamily="49" charset="0"/>
              </a:rPr>
              <a:t>(</a:t>
            </a:r>
            <a:r>
              <a:rPr kumimoji="0" lang="th-TH" altLang="th-TH" sz="2400" b="0" i="0" u="none" strike="noStrike" cap="none" normalizeH="0" baseline="0" dirty="0" err="1" smtClean="0">
                <a:ln>
                  <a:noFill/>
                </a:ln>
                <a:solidFill>
                  <a:srgbClr val="666666"/>
                </a:solidFill>
                <a:effectLst/>
                <a:latin typeface="Arial Unicode MS"/>
                <a:cs typeface="Courier New" panose="02070309020205020404" pitchFamily="49" charset="0"/>
              </a:rPr>
              <a:t>this</a:t>
            </a:r>
            <a:r>
              <a:rPr kumimoji="0" lang="th-TH" altLang="th-TH" sz="2400" b="0" i="0" u="none" strike="noStrike" cap="none" normalizeH="0" baseline="0" dirty="0" smtClean="0">
                <a:ln>
                  <a:noFill/>
                </a:ln>
                <a:solidFill>
                  <a:srgbClr val="666666"/>
                </a:solidFill>
                <a:effectLst/>
                <a:latin typeface="Arial Unicode MS"/>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sz="2400" b="0" i="0" u="none" strike="noStrike" cap="none" normalizeH="0" baseline="0" dirty="0" err="1" smtClean="0">
                <a:ln>
                  <a:noFill/>
                </a:ln>
                <a:solidFill>
                  <a:srgbClr val="666666"/>
                </a:solidFill>
                <a:effectLst/>
                <a:latin typeface="Arial Unicode MS"/>
                <a:cs typeface="Courier New" panose="02070309020205020404" pitchFamily="49" charset="0"/>
              </a:rPr>
              <a:t>float</a:t>
            </a:r>
            <a:r>
              <a:rPr kumimoji="0" lang="th-TH" altLang="th-TH" sz="2400" b="0" i="0" u="none" strike="noStrike" cap="none" normalizeH="0" baseline="0" dirty="0" smtClean="0">
                <a:ln>
                  <a:noFill/>
                </a:ln>
                <a:solidFill>
                  <a:srgbClr val="666666"/>
                </a:solidFill>
                <a:effectLst/>
                <a:latin typeface="Arial Unicode MS"/>
                <a:cs typeface="Courier New" panose="02070309020205020404" pitchFamily="49" charset="0"/>
              </a:rPr>
              <a:t> y; //</a:t>
            </a:r>
            <a:r>
              <a:rPr kumimoji="0" lang="th-TH" altLang="th-TH" sz="2400" b="0" i="0" u="none" strike="noStrike" cap="none" normalizeH="0" baseline="0" dirty="0" err="1" smtClean="0">
                <a:ln>
                  <a:noFill/>
                </a:ln>
                <a:solidFill>
                  <a:srgbClr val="666666"/>
                </a:solidFill>
                <a:effectLst/>
                <a:latin typeface="Arial Unicode MS"/>
                <a:cs typeface="Courier New" panose="02070309020205020404" pitchFamily="49" charset="0"/>
              </a:rPr>
              <a:t>print</a:t>
            </a:r>
            <a:r>
              <a:rPr kumimoji="0" lang="th-TH" altLang="th-TH" sz="2400" b="0" i="0" u="none" strike="noStrike" cap="none" normalizeH="0" baseline="0" dirty="0" smtClean="0">
                <a:ln>
                  <a:noFill/>
                </a:ln>
                <a:solidFill>
                  <a:srgbClr val="666666"/>
                </a:solidFill>
                <a:effectLst/>
                <a:latin typeface="Arial Unicode MS"/>
                <a:cs typeface="Courier New" panose="02070309020205020404" pitchFamily="49" charset="0"/>
              </a:rPr>
              <a:t> </a:t>
            </a:r>
            <a:r>
              <a:rPr kumimoji="0" lang="th-TH" altLang="th-TH" sz="2400" b="0" i="0" u="none" strike="noStrike" cap="none" normalizeH="0" baseline="0" dirty="0" err="1" smtClean="0">
                <a:ln>
                  <a:noFill/>
                </a:ln>
                <a:solidFill>
                  <a:srgbClr val="666666"/>
                </a:solidFill>
                <a:effectLst/>
                <a:latin typeface="Arial Unicode MS"/>
                <a:cs typeface="Courier New" panose="02070309020205020404" pitchFamily="49" charset="0"/>
              </a:rPr>
              <a:t>Turtle's</a:t>
            </a:r>
            <a:r>
              <a:rPr kumimoji="0" lang="th-TH" altLang="th-TH" sz="2400" b="0" i="0" u="none" strike="noStrike" cap="none" normalizeH="0" baseline="0" dirty="0" smtClean="0">
                <a:ln>
                  <a:noFill/>
                </a:ln>
                <a:solidFill>
                  <a:srgbClr val="666666"/>
                </a:solidFill>
                <a:effectLst/>
                <a:latin typeface="Arial Unicode MS"/>
                <a:cs typeface="Courier New" panose="02070309020205020404" pitchFamily="49" charset="0"/>
              </a:rPr>
              <a:t> x </a:t>
            </a:r>
            <a:r>
              <a:rPr kumimoji="0" lang="th-TH" altLang="th-TH" sz="2400" b="0" i="0" u="none" strike="noStrike" cap="none" normalizeH="0" baseline="0" dirty="0" err="1" smtClean="0">
                <a:ln>
                  <a:noFill/>
                </a:ln>
                <a:solidFill>
                  <a:srgbClr val="666666"/>
                </a:solidFill>
                <a:effectLst/>
                <a:latin typeface="Arial Unicode MS"/>
                <a:cs typeface="Courier New" panose="02070309020205020404" pitchFamily="49" charset="0"/>
              </a:rPr>
              <a:t>coordinate</a:t>
            </a:r>
            <a:r>
              <a:rPr kumimoji="0" lang="th-TH" altLang="th-TH" sz="2400" b="0" i="0" u="none" strike="noStrike" cap="none" normalizeH="0" baseline="0" dirty="0" smtClean="0">
                <a:ln>
                  <a:noFill/>
                </a:ln>
                <a:solidFill>
                  <a:srgbClr val="666666"/>
                </a:solidFill>
                <a:effectLst/>
                <a:latin typeface="Arial Unicode MS"/>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sz="2400" b="0" i="0" u="none" strike="noStrike" cap="none" normalizeH="0" baseline="0" dirty="0" smtClean="0">
                <a:ln>
                  <a:noFill/>
                </a:ln>
                <a:solidFill>
                  <a:srgbClr val="666666"/>
                </a:solidFill>
                <a:effectLst/>
                <a:latin typeface="Arial Unicode MS"/>
                <a:cs typeface="Courier New" panose="02070309020205020404" pitchFamily="49" charset="0"/>
              </a:rPr>
              <a:t>t.</a:t>
            </a:r>
            <a:r>
              <a:rPr kumimoji="0" lang="th-TH" altLang="th-TH" sz="2400" b="0" i="0" u="none" strike="noStrike" cap="none" normalizeH="0" baseline="0" dirty="0" err="1" smtClean="0">
                <a:ln>
                  <a:noFill/>
                </a:ln>
                <a:solidFill>
                  <a:srgbClr val="666666"/>
                </a:solidFill>
                <a:effectLst/>
                <a:latin typeface="Arial Unicode MS"/>
                <a:cs typeface="Courier New" panose="02070309020205020404" pitchFamily="49" charset="0"/>
              </a:rPr>
              <a:t>forward</a:t>
            </a:r>
            <a:r>
              <a:rPr kumimoji="0" lang="th-TH" altLang="th-TH" sz="2400" b="0" i="0" u="none" strike="noStrike" cap="none" normalizeH="0" baseline="0" dirty="0" smtClean="0">
                <a:ln>
                  <a:noFill/>
                </a:ln>
                <a:solidFill>
                  <a:srgbClr val="666666"/>
                </a:solidFill>
                <a:effectLst/>
                <a:latin typeface="Arial Unicode MS"/>
                <a:cs typeface="Courier New" panose="02070309020205020404" pitchFamily="49" charset="0"/>
              </a:rPr>
              <a:t>(50);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sz="2400" b="0" i="0" u="none" strike="noStrike" cap="none" normalizeH="0" baseline="0" dirty="0" smtClean="0">
                <a:ln>
                  <a:noFill/>
                </a:ln>
                <a:solidFill>
                  <a:srgbClr val="666666"/>
                </a:solidFill>
                <a:effectLst/>
                <a:latin typeface="Arial Unicode MS"/>
                <a:cs typeface="Courier New" panose="02070309020205020404" pitchFamily="49" charset="0"/>
              </a:rPr>
              <a:t>y=t.</a:t>
            </a:r>
            <a:r>
              <a:rPr kumimoji="0" lang="th-TH" altLang="th-TH" sz="2400" b="0" i="0" u="none" strike="noStrike" cap="none" normalizeH="0" baseline="0" dirty="0" err="1" smtClean="0">
                <a:ln>
                  <a:noFill/>
                </a:ln>
                <a:solidFill>
                  <a:srgbClr val="666666"/>
                </a:solidFill>
                <a:effectLst/>
                <a:latin typeface="Arial Unicode MS"/>
                <a:cs typeface="Courier New" panose="02070309020205020404" pitchFamily="49" charset="0"/>
              </a:rPr>
              <a:t>getY</a:t>
            </a:r>
            <a:r>
              <a:rPr kumimoji="0" lang="th-TH" altLang="th-TH" sz="2400" b="0" i="0" u="none" strike="noStrike" cap="none" normalizeH="0" baseline="0" dirty="0" smtClean="0">
                <a:ln>
                  <a:noFill/>
                </a:ln>
                <a:solidFill>
                  <a:srgbClr val="666666"/>
                </a:solidFill>
                <a:effectLst/>
                <a:latin typeface="Arial Unicode MS"/>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sz="2400" b="0" i="0" u="none" strike="noStrike" cap="none" normalizeH="0" baseline="0" dirty="0" err="1" smtClean="0">
                <a:ln>
                  <a:noFill/>
                </a:ln>
                <a:solidFill>
                  <a:srgbClr val="666666"/>
                </a:solidFill>
                <a:effectLst/>
                <a:latin typeface="Arial Unicode MS"/>
                <a:cs typeface="Courier New" panose="02070309020205020404" pitchFamily="49" charset="0"/>
              </a:rPr>
              <a:t>println</a:t>
            </a:r>
            <a:r>
              <a:rPr kumimoji="0" lang="th-TH" altLang="th-TH" sz="2400" b="0" i="0" u="none" strike="noStrike" cap="none" normalizeH="0" baseline="0" dirty="0" smtClean="0">
                <a:ln>
                  <a:noFill/>
                </a:ln>
                <a:solidFill>
                  <a:srgbClr val="666666"/>
                </a:solidFill>
                <a:effectLst/>
                <a:latin typeface="Arial Unicode MS"/>
                <a:cs typeface="Courier New" panose="02070309020205020404" pitchFamily="49" charset="0"/>
              </a:rPr>
              <a:t>(y);</a:t>
            </a:r>
            <a:r>
              <a:rPr kumimoji="0" lang="th-TH" altLang="th-TH" sz="2400" b="0" i="0" u="none" strike="noStrike" cap="none" normalizeH="0" baseline="0" dirty="0" smtClean="0">
                <a:ln>
                  <a:noFill/>
                </a:ln>
                <a:solidFill>
                  <a:schemeClr val="tx1"/>
                </a:solidFill>
                <a:effectLst/>
              </a:rPr>
              <a:t> </a:t>
            </a:r>
            <a:endParaRPr kumimoji="0" lang="th-TH" altLang="th-TH"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412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3685309" y="180110"/>
            <a:ext cx="1967345" cy="858982"/>
          </a:xfrm>
        </p:spPr>
        <p:txBody>
          <a:bodyPr/>
          <a:lstStyle/>
          <a:p>
            <a:r>
              <a:rPr lang="en-US" dirty="0" smtClean="0">
                <a:hlinkClick r:id="rId2"/>
              </a:rPr>
              <a:t>Square</a:t>
            </a:r>
            <a:endParaRPr lang="th-TH" dirty="0"/>
          </a:p>
        </p:txBody>
      </p:sp>
      <p:sp>
        <p:nvSpPr>
          <p:cNvPr id="4" name="Rectangle 1"/>
          <p:cNvSpPr>
            <a:spLocks noGrp="1" noChangeArrowheads="1"/>
          </p:cNvSpPr>
          <p:nvPr>
            <p:ph idx="1"/>
          </p:nvPr>
        </p:nvSpPr>
        <p:spPr bwMode="auto">
          <a:xfrm>
            <a:off x="0" y="302359"/>
            <a:ext cx="4814453"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err="1" smtClean="0">
                <a:ln>
                  <a:noFill/>
                </a:ln>
                <a:solidFill>
                  <a:srgbClr val="000000"/>
                </a:solidFill>
                <a:effectLst/>
                <a:latin typeface="Arial Unicode MS"/>
              </a:rPr>
              <a:t>import</a:t>
            </a:r>
            <a:r>
              <a:rPr kumimoji="0" lang="th-TH" altLang="th-TH" b="0" i="0" u="none" strike="noStrike" cap="none" normalizeH="0" baseline="0" dirty="0" smtClean="0">
                <a:ln>
                  <a:noFill/>
                </a:ln>
                <a:solidFill>
                  <a:srgbClr val="000000"/>
                </a:solidFill>
                <a:effectLst/>
                <a:latin typeface="Arial Unicode MS"/>
              </a:rPr>
              <a:t> </a:t>
            </a:r>
            <a:r>
              <a:rPr kumimoji="0" lang="th-TH" altLang="th-TH" b="0" i="0" u="none" strike="noStrike" cap="none" normalizeH="0" baseline="0" dirty="0" err="1" smtClean="0">
                <a:ln>
                  <a:noFill/>
                </a:ln>
                <a:solidFill>
                  <a:srgbClr val="000000"/>
                </a:solidFill>
                <a:effectLst/>
                <a:latin typeface="Arial Unicode MS"/>
              </a:rPr>
              <a:t>Turtle</a:t>
            </a:r>
            <a:r>
              <a:rPr kumimoji="0" lang="th-TH" altLang="th-TH" b="0" i="0" u="none" strike="noStrike" cap="none" normalizeH="0" baseline="0" dirty="0" smtClean="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err="1" smtClean="0">
                <a:ln>
                  <a:noFill/>
                </a:ln>
                <a:solidFill>
                  <a:srgbClr val="000000"/>
                </a:solidFill>
                <a:effectLst/>
                <a:latin typeface="Arial Unicode MS"/>
              </a:rPr>
              <a:t>Turtle</a:t>
            </a:r>
            <a:r>
              <a:rPr kumimoji="0" lang="th-TH" altLang="th-TH" b="0" i="0" u="none" strike="noStrike" cap="none" normalizeH="0" baseline="0" dirty="0" smtClean="0">
                <a:ln>
                  <a:noFill/>
                </a:ln>
                <a:solidFill>
                  <a:srgbClr val="000000"/>
                </a:solidFill>
                <a:effectLst/>
                <a:latin typeface="Arial Unicode MS"/>
              </a:rPr>
              <a:t> t; </a:t>
            </a:r>
            <a:r>
              <a:rPr kumimoji="0" lang="th-TH" altLang="th-TH" b="0" i="0" u="none" strike="noStrike" cap="none" normalizeH="0" baseline="0" dirty="0" err="1" smtClean="0">
                <a:ln>
                  <a:noFill/>
                </a:ln>
                <a:solidFill>
                  <a:srgbClr val="000000"/>
                </a:solidFill>
                <a:effectLst/>
                <a:latin typeface="Arial Unicode MS"/>
              </a:rPr>
              <a:t>void</a:t>
            </a:r>
            <a:r>
              <a:rPr kumimoji="0" lang="th-TH" altLang="th-TH" b="0" i="0" u="none" strike="noStrike" cap="none" normalizeH="0" baseline="0" dirty="0" smtClean="0">
                <a:ln>
                  <a:noFill/>
                </a:ln>
                <a:solidFill>
                  <a:srgbClr val="000000"/>
                </a:solidFill>
                <a:effectLst/>
                <a:latin typeface="Arial Unicode MS"/>
              </a:rPr>
              <a:t> </a:t>
            </a:r>
            <a:r>
              <a:rPr kumimoji="0" lang="th-TH" altLang="th-TH" b="0" i="0" u="none" strike="noStrike" cap="none" normalizeH="0" baseline="0" dirty="0" err="1" smtClean="0">
                <a:ln>
                  <a:noFill/>
                </a:ln>
                <a:solidFill>
                  <a:srgbClr val="000000"/>
                </a:solidFill>
                <a:effectLst/>
                <a:latin typeface="Arial Unicode MS"/>
              </a:rPr>
              <a:t>setup</a:t>
            </a:r>
            <a:r>
              <a:rPr kumimoji="0" lang="th-TH" altLang="th-TH" b="0" i="0" u="none" strike="noStrike" cap="none" normalizeH="0" baseline="0" dirty="0" smtClean="0">
                <a:ln>
                  <a:noFill/>
                </a:ln>
                <a:solidFill>
                  <a:srgbClr val="000000"/>
                </a:solidFill>
                <a:effectLst/>
                <a:latin typeface="Arial Unicode MS"/>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err="1" smtClean="0">
                <a:ln>
                  <a:noFill/>
                </a:ln>
                <a:solidFill>
                  <a:srgbClr val="000000"/>
                </a:solidFill>
                <a:effectLst/>
                <a:latin typeface="Arial Unicode MS"/>
              </a:rPr>
              <a:t>size</a:t>
            </a:r>
            <a:r>
              <a:rPr kumimoji="0" lang="th-TH" altLang="th-TH" b="0" i="0" u="none" strike="noStrike" cap="none" normalizeH="0" baseline="0" dirty="0" smtClean="0">
                <a:ln>
                  <a:noFill/>
                </a:ln>
                <a:solidFill>
                  <a:srgbClr val="000000"/>
                </a:solidFill>
                <a:effectLst/>
                <a:latin typeface="Arial Unicode MS"/>
              </a:rPr>
              <a:t>(500,500);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err="1" smtClean="0">
                <a:ln>
                  <a:noFill/>
                </a:ln>
                <a:solidFill>
                  <a:srgbClr val="000000"/>
                </a:solidFill>
                <a:effectLst/>
                <a:latin typeface="Arial Unicode MS"/>
              </a:rPr>
              <a:t>background</a:t>
            </a:r>
            <a:r>
              <a:rPr kumimoji="0" lang="th-TH" altLang="th-TH" b="0" i="0" u="none" strike="noStrike" cap="none" normalizeH="0" baseline="0" dirty="0" smtClean="0">
                <a:ln>
                  <a:noFill/>
                </a:ln>
                <a:solidFill>
                  <a:srgbClr val="000000"/>
                </a:solidFill>
                <a:effectLst/>
                <a:latin typeface="Arial Unicode MS"/>
              </a:rPr>
              <a:t>(255);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err="1" smtClean="0">
                <a:ln>
                  <a:noFill/>
                </a:ln>
                <a:solidFill>
                  <a:srgbClr val="000000"/>
                </a:solidFill>
                <a:effectLst/>
                <a:latin typeface="Arial Unicode MS"/>
              </a:rPr>
              <a:t>stroke</a:t>
            </a:r>
            <a:r>
              <a:rPr kumimoji="0" lang="th-TH" altLang="th-TH" b="0" i="0" u="none" strike="noStrike" cap="none" normalizeH="0" baseline="0" dirty="0" smtClean="0">
                <a:ln>
                  <a:noFill/>
                </a:ln>
                <a:solidFill>
                  <a:srgbClr val="000000"/>
                </a:solidFill>
                <a:effectLst/>
                <a:latin typeface="Arial Unicode MS"/>
              </a:rPr>
              <a:t>(0);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smtClean="0">
                <a:ln>
                  <a:noFill/>
                </a:ln>
                <a:solidFill>
                  <a:srgbClr val="000000"/>
                </a:solidFill>
                <a:effectLst/>
                <a:latin typeface="Arial Unicode MS"/>
              </a:rPr>
              <a:t>t = </a:t>
            </a:r>
            <a:r>
              <a:rPr kumimoji="0" lang="th-TH" altLang="th-TH" b="0" i="0" u="none" strike="noStrike" cap="none" normalizeH="0" baseline="0" dirty="0" err="1" smtClean="0">
                <a:ln>
                  <a:noFill/>
                </a:ln>
                <a:solidFill>
                  <a:srgbClr val="000000"/>
                </a:solidFill>
                <a:effectLst/>
                <a:latin typeface="Arial Unicode MS"/>
              </a:rPr>
              <a:t>new</a:t>
            </a:r>
            <a:r>
              <a:rPr kumimoji="0" lang="th-TH" altLang="th-TH" b="0" i="0" u="none" strike="noStrike" cap="none" normalizeH="0" baseline="0" dirty="0" smtClean="0">
                <a:ln>
                  <a:noFill/>
                </a:ln>
                <a:solidFill>
                  <a:srgbClr val="000000"/>
                </a:solidFill>
                <a:effectLst/>
                <a:latin typeface="Arial Unicode MS"/>
              </a:rPr>
              <a:t> </a:t>
            </a:r>
            <a:r>
              <a:rPr kumimoji="0" lang="th-TH" altLang="th-TH" b="0" i="0" u="none" strike="noStrike" cap="none" normalizeH="0" baseline="0" dirty="0" err="1" smtClean="0">
                <a:ln>
                  <a:noFill/>
                </a:ln>
                <a:solidFill>
                  <a:srgbClr val="000000"/>
                </a:solidFill>
                <a:effectLst/>
                <a:latin typeface="Arial Unicode MS"/>
              </a:rPr>
              <a:t>Turtle</a:t>
            </a:r>
            <a:r>
              <a:rPr kumimoji="0" lang="th-TH" altLang="th-TH" b="0" i="0" u="none" strike="noStrike" cap="none" normalizeH="0" baseline="0" dirty="0" smtClean="0">
                <a:ln>
                  <a:noFill/>
                </a:ln>
                <a:solidFill>
                  <a:srgbClr val="000000"/>
                </a:solidFill>
                <a:effectLst/>
                <a:latin typeface="Arial Unicode MS"/>
              </a:rPr>
              <a:t>(</a:t>
            </a:r>
            <a:r>
              <a:rPr kumimoji="0" lang="th-TH" altLang="th-TH" b="0" i="0" u="none" strike="noStrike" cap="none" normalizeH="0" baseline="0" dirty="0" err="1" smtClean="0">
                <a:ln>
                  <a:noFill/>
                </a:ln>
                <a:solidFill>
                  <a:srgbClr val="000000"/>
                </a:solidFill>
                <a:effectLst/>
                <a:latin typeface="Arial Unicode MS"/>
              </a:rPr>
              <a:t>this</a:t>
            </a:r>
            <a:r>
              <a:rPr kumimoji="0" lang="th-TH" altLang="th-TH" b="0" i="0" u="none" strike="noStrike" cap="none" normalizeH="0" baseline="0" dirty="0" smtClean="0">
                <a:ln>
                  <a:noFill/>
                </a:ln>
                <a:solidFill>
                  <a:srgbClr val="000000"/>
                </a:solidFill>
                <a:effectLst/>
                <a:latin typeface="Arial Unicode MS"/>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err="1" smtClean="0">
                <a:ln>
                  <a:noFill/>
                </a:ln>
                <a:solidFill>
                  <a:srgbClr val="000000"/>
                </a:solidFill>
                <a:effectLst/>
                <a:latin typeface="Arial Unicode MS"/>
              </a:rPr>
              <a:t>void</a:t>
            </a:r>
            <a:r>
              <a:rPr kumimoji="0" lang="th-TH" altLang="th-TH" b="0" i="0" u="none" strike="noStrike" cap="none" normalizeH="0" baseline="0" dirty="0" smtClean="0">
                <a:ln>
                  <a:noFill/>
                </a:ln>
                <a:solidFill>
                  <a:srgbClr val="000000"/>
                </a:solidFill>
                <a:effectLst/>
                <a:latin typeface="Arial Unicode MS"/>
              </a:rPr>
              <a:t> </a:t>
            </a:r>
            <a:r>
              <a:rPr kumimoji="0" lang="th-TH" altLang="th-TH" b="0" i="0" u="none" strike="noStrike" cap="none" normalizeH="0" baseline="0" dirty="0" err="1" smtClean="0">
                <a:ln>
                  <a:noFill/>
                </a:ln>
                <a:solidFill>
                  <a:srgbClr val="000000"/>
                </a:solidFill>
                <a:effectLst/>
                <a:latin typeface="Arial Unicode MS"/>
              </a:rPr>
              <a:t>draw</a:t>
            </a:r>
            <a:r>
              <a:rPr kumimoji="0" lang="th-TH" altLang="th-TH" b="0" i="0" u="none" strike="noStrike" cap="none" normalizeH="0" baseline="0" dirty="0" smtClean="0">
                <a:ln>
                  <a:noFill/>
                </a:ln>
                <a:solidFill>
                  <a:srgbClr val="000000"/>
                </a:solidFill>
                <a:effectLst/>
                <a:latin typeface="Arial Unicode MS"/>
              </a:rPr>
              <a:t> () { //</a:t>
            </a:r>
            <a:r>
              <a:rPr kumimoji="0" lang="th-TH" altLang="th-TH" b="0" i="0" u="none" strike="noStrike" cap="none" normalizeH="0" baseline="0" dirty="0" err="1" smtClean="0">
                <a:ln>
                  <a:noFill/>
                </a:ln>
                <a:solidFill>
                  <a:srgbClr val="000000"/>
                </a:solidFill>
                <a:effectLst/>
                <a:latin typeface="Arial Unicode MS"/>
              </a:rPr>
              <a:t>draw</a:t>
            </a:r>
            <a:r>
              <a:rPr kumimoji="0" lang="th-TH" altLang="th-TH" b="0" i="0" u="none" strike="noStrike" cap="none" normalizeH="0" baseline="0" dirty="0" smtClean="0">
                <a:ln>
                  <a:noFill/>
                </a:ln>
                <a:solidFill>
                  <a:srgbClr val="000000"/>
                </a:solidFill>
                <a:effectLst/>
                <a:latin typeface="Arial Unicode MS"/>
              </a:rPr>
              <a:t> a </a:t>
            </a:r>
            <a:r>
              <a:rPr kumimoji="0" lang="th-TH" altLang="th-TH" b="0" i="0" u="none" strike="noStrike" cap="none" normalizeH="0" baseline="0" dirty="0" err="1" smtClean="0">
                <a:ln>
                  <a:noFill/>
                </a:ln>
                <a:solidFill>
                  <a:srgbClr val="000000"/>
                </a:solidFill>
                <a:effectLst/>
                <a:latin typeface="Arial Unicode MS"/>
              </a:rPr>
              <a:t>square</a:t>
            </a:r>
            <a:r>
              <a:rPr kumimoji="0" lang="th-TH" altLang="th-TH" b="0" i="0" u="none" strike="noStrike" cap="none" normalizeH="0" baseline="0" dirty="0" smtClean="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smtClean="0">
                <a:ln>
                  <a:noFill/>
                </a:ln>
                <a:solidFill>
                  <a:srgbClr val="000000"/>
                </a:solidFill>
                <a:effectLst/>
                <a:latin typeface="Arial Unicode MS"/>
              </a:rPr>
              <a:t>t.</a:t>
            </a:r>
            <a:r>
              <a:rPr kumimoji="0" lang="th-TH" altLang="th-TH" b="0" i="0" u="none" strike="noStrike" cap="none" normalizeH="0" baseline="0" dirty="0" err="1" smtClean="0">
                <a:ln>
                  <a:noFill/>
                </a:ln>
                <a:solidFill>
                  <a:srgbClr val="000000"/>
                </a:solidFill>
                <a:effectLst/>
                <a:latin typeface="Arial Unicode MS"/>
              </a:rPr>
              <a:t>forward</a:t>
            </a:r>
            <a:r>
              <a:rPr kumimoji="0" lang="th-TH" altLang="th-TH" b="0" i="0" u="none" strike="noStrike" cap="none" normalizeH="0" baseline="0" dirty="0" smtClean="0">
                <a:ln>
                  <a:noFill/>
                </a:ln>
                <a:solidFill>
                  <a:srgbClr val="000000"/>
                </a:solidFill>
                <a:effectLst/>
                <a:latin typeface="Arial Unicode MS"/>
              </a:rPr>
              <a:t>(100);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smtClean="0">
                <a:ln>
                  <a:noFill/>
                </a:ln>
                <a:solidFill>
                  <a:srgbClr val="000000"/>
                </a:solidFill>
                <a:effectLst/>
                <a:latin typeface="Arial Unicode MS"/>
              </a:rPr>
              <a:t>t.</a:t>
            </a:r>
            <a:r>
              <a:rPr kumimoji="0" lang="th-TH" altLang="th-TH" b="0" i="0" u="none" strike="noStrike" cap="none" normalizeH="0" baseline="0" dirty="0" err="1" smtClean="0">
                <a:ln>
                  <a:noFill/>
                </a:ln>
                <a:solidFill>
                  <a:srgbClr val="000000"/>
                </a:solidFill>
                <a:effectLst/>
                <a:latin typeface="Arial Unicode MS"/>
              </a:rPr>
              <a:t>right</a:t>
            </a:r>
            <a:r>
              <a:rPr kumimoji="0" lang="th-TH" altLang="th-TH" b="0" i="0" u="none" strike="noStrike" cap="none" normalizeH="0" baseline="0" dirty="0" smtClean="0">
                <a:ln>
                  <a:noFill/>
                </a:ln>
                <a:solidFill>
                  <a:srgbClr val="000000"/>
                </a:solidFill>
                <a:effectLst/>
                <a:latin typeface="Arial Unicode MS"/>
              </a:rPr>
              <a:t>(90);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smtClean="0">
                <a:ln>
                  <a:noFill/>
                </a:ln>
                <a:solidFill>
                  <a:srgbClr val="000000"/>
                </a:solidFill>
                <a:effectLst/>
                <a:latin typeface="Arial Unicode MS"/>
              </a:rPr>
              <a:t>t.</a:t>
            </a:r>
            <a:r>
              <a:rPr kumimoji="0" lang="th-TH" altLang="th-TH" b="0" i="0" u="none" strike="noStrike" cap="none" normalizeH="0" baseline="0" dirty="0" err="1" smtClean="0">
                <a:ln>
                  <a:noFill/>
                </a:ln>
                <a:solidFill>
                  <a:srgbClr val="000000"/>
                </a:solidFill>
                <a:effectLst/>
                <a:latin typeface="Arial Unicode MS"/>
              </a:rPr>
              <a:t>forward</a:t>
            </a:r>
            <a:r>
              <a:rPr kumimoji="0" lang="th-TH" altLang="th-TH" b="0" i="0" u="none" strike="noStrike" cap="none" normalizeH="0" baseline="0" dirty="0" smtClean="0">
                <a:ln>
                  <a:noFill/>
                </a:ln>
                <a:solidFill>
                  <a:srgbClr val="000000"/>
                </a:solidFill>
                <a:effectLst/>
                <a:latin typeface="Arial Unicode MS"/>
              </a:rPr>
              <a:t>(100);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smtClean="0">
                <a:ln>
                  <a:noFill/>
                </a:ln>
                <a:solidFill>
                  <a:srgbClr val="000000"/>
                </a:solidFill>
                <a:effectLst/>
                <a:latin typeface="Arial Unicode MS"/>
              </a:rPr>
              <a:t>t.</a:t>
            </a:r>
            <a:r>
              <a:rPr kumimoji="0" lang="th-TH" altLang="th-TH" b="0" i="0" u="none" strike="noStrike" cap="none" normalizeH="0" baseline="0" dirty="0" err="1" smtClean="0">
                <a:ln>
                  <a:noFill/>
                </a:ln>
                <a:solidFill>
                  <a:srgbClr val="000000"/>
                </a:solidFill>
                <a:effectLst/>
                <a:latin typeface="Arial Unicode MS"/>
              </a:rPr>
              <a:t>right</a:t>
            </a:r>
            <a:r>
              <a:rPr kumimoji="0" lang="th-TH" altLang="th-TH" b="0" i="0" u="none" strike="noStrike" cap="none" normalizeH="0" baseline="0" dirty="0" smtClean="0">
                <a:ln>
                  <a:noFill/>
                </a:ln>
                <a:solidFill>
                  <a:srgbClr val="000000"/>
                </a:solidFill>
                <a:effectLst/>
                <a:latin typeface="Arial Unicode MS"/>
              </a:rPr>
              <a:t>(90);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smtClean="0">
                <a:ln>
                  <a:noFill/>
                </a:ln>
                <a:solidFill>
                  <a:srgbClr val="000000"/>
                </a:solidFill>
                <a:effectLst/>
                <a:latin typeface="Arial Unicode MS"/>
              </a:rPr>
              <a:t>t.</a:t>
            </a:r>
            <a:r>
              <a:rPr kumimoji="0" lang="th-TH" altLang="th-TH" b="0" i="0" u="none" strike="noStrike" cap="none" normalizeH="0" baseline="0" dirty="0" err="1" smtClean="0">
                <a:ln>
                  <a:noFill/>
                </a:ln>
                <a:solidFill>
                  <a:srgbClr val="000000"/>
                </a:solidFill>
                <a:effectLst/>
                <a:latin typeface="Arial Unicode MS"/>
              </a:rPr>
              <a:t>forward</a:t>
            </a:r>
            <a:r>
              <a:rPr kumimoji="0" lang="th-TH" altLang="th-TH" b="0" i="0" u="none" strike="noStrike" cap="none" normalizeH="0" baseline="0" dirty="0" smtClean="0">
                <a:ln>
                  <a:noFill/>
                </a:ln>
                <a:solidFill>
                  <a:srgbClr val="000000"/>
                </a:solidFill>
                <a:effectLst/>
                <a:latin typeface="Arial Unicode MS"/>
              </a:rPr>
              <a:t>(100);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smtClean="0">
                <a:ln>
                  <a:noFill/>
                </a:ln>
                <a:solidFill>
                  <a:srgbClr val="000000"/>
                </a:solidFill>
                <a:effectLst/>
                <a:latin typeface="Arial Unicode MS"/>
              </a:rPr>
              <a:t>t.</a:t>
            </a:r>
            <a:r>
              <a:rPr kumimoji="0" lang="th-TH" altLang="th-TH" b="0" i="0" u="none" strike="noStrike" cap="none" normalizeH="0" baseline="0" dirty="0" err="1" smtClean="0">
                <a:ln>
                  <a:noFill/>
                </a:ln>
                <a:solidFill>
                  <a:srgbClr val="000000"/>
                </a:solidFill>
                <a:effectLst/>
                <a:latin typeface="Arial Unicode MS"/>
              </a:rPr>
              <a:t>right</a:t>
            </a:r>
            <a:r>
              <a:rPr kumimoji="0" lang="th-TH" altLang="th-TH" b="0" i="0" u="none" strike="noStrike" cap="none" normalizeH="0" baseline="0" dirty="0" smtClean="0">
                <a:ln>
                  <a:noFill/>
                </a:ln>
                <a:solidFill>
                  <a:srgbClr val="000000"/>
                </a:solidFill>
                <a:effectLst/>
                <a:latin typeface="Arial Unicode MS"/>
              </a:rPr>
              <a:t>(90);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smtClean="0">
                <a:ln>
                  <a:noFill/>
                </a:ln>
                <a:solidFill>
                  <a:srgbClr val="000000"/>
                </a:solidFill>
                <a:effectLst/>
                <a:latin typeface="Arial Unicode MS"/>
              </a:rPr>
              <a:t>t.</a:t>
            </a:r>
            <a:r>
              <a:rPr kumimoji="0" lang="th-TH" altLang="th-TH" b="0" i="0" u="none" strike="noStrike" cap="none" normalizeH="0" baseline="0" dirty="0" err="1" smtClean="0">
                <a:ln>
                  <a:noFill/>
                </a:ln>
                <a:solidFill>
                  <a:srgbClr val="000000"/>
                </a:solidFill>
                <a:effectLst/>
                <a:latin typeface="Arial Unicode MS"/>
              </a:rPr>
              <a:t>forward</a:t>
            </a:r>
            <a:r>
              <a:rPr kumimoji="0" lang="th-TH" altLang="th-TH" b="0" i="0" u="none" strike="noStrike" cap="none" normalizeH="0" baseline="0" dirty="0" smtClean="0">
                <a:ln>
                  <a:noFill/>
                </a:ln>
                <a:solidFill>
                  <a:srgbClr val="000000"/>
                </a:solidFill>
                <a:effectLst/>
                <a:latin typeface="Arial Unicode MS"/>
              </a:rPr>
              <a:t>(100);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smtClean="0">
                <a:ln>
                  <a:noFill/>
                </a:ln>
                <a:solidFill>
                  <a:srgbClr val="000000"/>
                </a:solidFill>
                <a:effectLst/>
                <a:latin typeface="Arial Unicode MS"/>
              </a:rPr>
              <a:t>t.</a:t>
            </a:r>
            <a:r>
              <a:rPr kumimoji="0" lang="th-TH" altLang="th-TH" b="0" i="0" u="none" strike="noStrike" cap="none" normalizeH="0" baseline="0" dirty="0" err="1" smtClean="0">
                <a:ln>
                  <a:noFill/>
                </a:ln>
                <a:solidFill>
                  <a:srgbClr val="000000"/>
                </a:solidFill>
                <a:effectLst/>
                <a:latin typeface="Arial Unicode MS"/>
              </a:rPr>
              <a:t>right</a:t>
            </a:r>
            <a:r>
              <a:rPr kumimoji="0" lang="th-TH" altLang="th-TH" b="0" i="0" u="none" strike="noStrike" cap="none" normalizeH="0" baseline="0" dirty="0" smtClean="0">
                <a:ln>
                  <a:noFill/>
                </a:ln>
                <a:solidFill>
                  <a:srgbClr val="000000"/>
                </a:solidFill>
                <a:effectLst/>
                <a:latin typeface="Arial Unicode MS"/>
              </a:rPr>
              <a:t>(90); }</a:t>
            </a:r>
            <a:r>
              <a:rPr kumimoji="0" lang="th-TH" altLang="th-TH" b="0" i="0" u="none" strike="noStrike" cap="none" normalizeH="0" baseline="0" dirty="0" smtClean="0">
                <a:ln>
                  <a:noFill/>
                </a:ln>
                <a:solidFill>
                  <a:schemeClr val="tx1"/>
                </a:solidFill>
                <a:effectLst/>
              </a:rPr>
              <a:t> </a:t>
            </a:r>
            <a:endParaRPr kumimoji="0" lang="th-TH" altLang="th-TH" b="0" i="0" u="none" strike="noStrike" cap="none" normalizeH="0" baseline="0" dirty="0" smtClean="0">
              <a:ln>
                <a:noFill/>
              </a:ln>
              <a:solidFill>
                <a:schemeClr val="tx1"/>
              </a:solidFill>
              <a:effectLst/>
              <a:latin typeface="Arial" panose="020B0604020202020204" pitchFamily="34" charset="0"/>
            </a:endParaRPr>
          </a:p>
        </p:txBody>
      </p:sp>
      <p:pic>
        <p:nvPicPr>
          <p:cNvPr id="5" name="รูปภาพ 4"/>
          <p:cNvPicPr>
            <a:picLocks noChangeAspect="1"/>
          </p:cNvPicPr>
          <p:nvPr/>
        </p:nvPicPr>
        <p:blipFill>
          <a:blip r:embed="rId3"/>
          <a:stretch>
            <a:fillRect/>
          </a:stretch>
        </p:blipFill>
        <p:spPr>
          <a:xfrm>
            <a:off x="5070763" y="1647825"/>
            <a:ext cx="6995679" cy="2827193"/>
          </a:xfrm>
          <a:prstGeom prst="rect">
            <a:avLst/>
          </a:prstGeom>
        </p:spPr>
      </p:pic>
    </p:spTree>
    <p:extLst>
      <p:ext uri="{BB962C8B-B14F-4D97-AF65-F5344CB8AC3E}">
        <p14:creationId xmlns:p14="http://schemas.microsoft.com/office/powerpoint/2010/main" val="3572295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0" y="0"/>
            <a:ext cx="1475509" cy="771525"/>
          </a:xfrm>
        </p:spPr>
        <p:txBody>
          <a:bodyPr/>
          <a:lstStyle/>
          <a:p>
            <a:r>
              <a:rPr lang="en-US" dirty="0" smtClean="0">
                <a:hlinkClick r:id="rId2"/>
              </a:rPr>
              <a:t>Tree</a:t>
            </a:r>
            <a:endParaRPr lang="th-TH" dirty="0"/>
          </a:p>
        </p:txBody>
      </p:sp>
      <p:sp>
        <p:nvSpPr>
          <p:cNvPr id="4" name="Rectangle 1"/>
          <p:cNvSpPr>
            <a:spLocks noChangeArrowheads="1"/>
          </p:cNvSpPr>
          <p:nvPr/>
        </p:nvSpPr>
        <p:spPr bwMode="auto">
          <a:xfrm>
            <a:off x="40116" y="882610"/>
            <a:ext cx="287078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sz="2000" b="0" i="0" u="none" strike="noStrike" cap="none" normalizeH="0" baseline="0" dirty="0" err="1" smtClean="0">
                <a:ln>
                  <a:noFill/>
                </a:ln>
                <a:solidFill>
                  <a:srgbClr val="000000"/>
                </a:solidFill>
                <a:effectLst/>
                <a:latin typeface="Arial Unicode MS"/>
              </a:rPr>
              <a:t>import</a:t>
            </a:r>
            <a:r>
              <a:rPr kumimoji="0" lang="th-TH" altLang="th-TH" sz="2000" b="0" i="0" u="none" strike="noStrike" cap="none" normalizeH="0" baseline="0" dirty="0" smtClean="0">
                <a:ln>
                  <a:noFill/>
                </a:ln>
                <a:solidFill>
                  <a:srgbClr val="000000"/>
                </a:solidFill>
                <a:effectLst/>
                <a:latin typeface="Arial Unicode MS"/>
              </a:rPr>
              <a:t> </a:t>
            </a:r>
            <a:r>
              <a:rPr kumimoji="0" lang="th-TH" altLang="th-TH" sz="2000" b="0" i="0" u="none" strike="noStrike" cap="none" normalizeH="0" baseline="0" dirty="0" err="1" smtClean="0">
                <a:ln>
                  <a:noFill/>
                </a:ln>
                <a:solidFill>
                  <a:srgbClr val="000000"/>
                </a:solidFill>
                <a:effectLst/>
                <a:latin typeface="Arial Unicode MS"/>
              </a:rPr>
              <a:t>Turtle</a:t>
            </a:r>
            <a:r>
              <a:rPr kumimoji="0" lang="th-TH" altLang="th-TH" sz="2000" b="0" i="0" u="none" strike="noStrike" cap="none" normalizeH="0" baseline="0" dirty="0" smtClean="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sz="2000" b="0" i="0" u="none" strike="noStrike" cap="none" normalizeH="0" baseline="0" dirty="0" err="1" smtClean="0">
                <a:ln>
                  <a:noFill/>
                </a:ln>
                <a:solidFill>
                  <a:srgbClr val="000000"/>
                </a:solidFill>
                <a:effectLst/>
                <a:latin typeface="Arial Unicode MS"/>
              </a:rPr>
              <a:t>Turtle</a:t>
            </a:r>
            <a:r>
              <a:rPr kumimoji="0" lang="th-TH" altLang="th-TH" sz="2000" b="0" i="0" u="none" strike="noStrike" cap="none" normalizeH="0" baseline="0" dirty="0" smtClean="0">
                <a:ln>
                  <a:noFill/>
                </a:ln>
                <a:solidFill>
                  <a:srgbClr val="000000"/>
                </a:solidFill>
                <a:effectLst/>
                <a:latin typeface="Arial Unicode MS"/>
              </a:rPr>
              <a:t> t;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sz="2000" b="0" i="0" u="none" strike="noStrike" cap="none" normalizeH="0" baseline="0" dirty="0" err="1" smtClean="0">
                <a:ln>
                  <a:noFill/>
                </a:ln>
                <a:solidFill>
                  <a:srgbClr val="000000"/>
                </a:solidFill>
                <a:effectLst/>
                <a:latin typeface="Arial Unicode MS"/>
              </a:rPr>
              <a:t>void</a:t>
            </a:r>
            <a:r>
              <a:rPr kumimoji="0" lang="th-TH" altLang="th-TH" sz="2000" b="0" i="0" u="none" strike="noStrike" cap="none" normalizeH="0" baseline="0" dirty="0" smtClean="0">
                <a:ln>
                  <a:noFill/>
                </a:ln>
                <a:solidFill>
                  <a:srgbClr val="000000"/>
                </a:solidFill>
                <a:effectLst/>
                <a:latin typeface="Arial Unicode MS"/>
              </a:rPr>
              <a:t> </a:t>
            </a:r>
            <a:r>
              <a:rPr kumimoji="0" lang="th-TH" altLang="th-TH" sz="2000" b="0" i="0" u="none" strike="noStrike" cap="none" normalizeH="0" baseline="0" dirty="0" err="1" smtClean="0">
                <a:ln>
                  <a:noFill/>
                </a:ln>
                <a:solidFill>
                  <a:srgbClr val="000000"/>
                </a:solidFill>
                <a:effectLst/>
                <a:latin typeface="Arial Unicode MS"/>
              </a:rPr>
              <a:t>setup</a:t>
            </a:r>
            <a:r>
              <a:rPr kumimoji="0" lang="th-TH" altLang="th-TH" sz="2000" b="0" i="0" u="none" strike="noStrike" cap="none" normalizeH="0" baseline="0" dirty="0" smtClean="0">
                <a:ln>
                  <a:noFill/>
                </a:ln>
                <a:solidFill>
                  <a:srgbClr val="000000"/>
                </a:solidFill>
                <a:effectLst/>
                <a:latin typeface="Arial Unicode MS"/>
              </a:rPr>
              <a:t>() { </a:t>
            </a:r>
          </a:p>
          <a:p>
            <a:pPr marL="0" marR="0" lvl="0" indent="0" algn="l" defTabSz="914400" rtl="0" eaLnBrk="0" fontAlgn="base" latinLnBrk="0" hangingPunct="0">
              <a:lnSpc>
                <a:spcPct val="100000"/>
              </a:lnSpc>
              <a:spcBef>
                <a:spcPct val="0"/>
              </a:spcBef>
              <a:spcAft>
                <a:spcPct val="0"/>
              </a:spcAft>
              <a:buClrTx/>
              <a:buSzTx/>
              <a:buFontTx/>
              <a:buNone/>
              <a:tabLst/>
            </a:pPr>
            <a:r>
              <a:rPr lang="th-TH" altLang="th-TH" sz="2000" dirty="0">
                <a:solidFill>
                  <a:srgbClr val="000000"/>
                </a:solidFill>
                <a:latin typeface="Arial Unicode MS"/>
              </a:rPr>
              <a:t> </a:t>
            </a:r>
            <a:r>
              <a:rPr lang="th-TH" altLang="th-TH" sz="2000" dirty="0" smtClean="0">
                <a:solidFill>
                  <a:srgbClr val="000000"/>
                </a:solidFill>
                <a:latin typeface="Arial Unicode MS"/>
              </a:rPr>
              <a:t>     </a:t>
            </a:r>
            <a:r>
              <a:rPr kumimoji="0" lang="th-TH" altLang="th-TH" sz="2000" b="0" i="0" u="none" strike="noStrike" cap="none" normalizeH="0" baseline="0" dirty="0" err="1" smtClean="0">
                <a:ln>
                  <a:noFill/>
                </a:ln>
                <a:solidFill>
                  <a:srgbClr val="000000"/>
                </a:solidFill>
                <a:effectLst/>
                <a:latin typeface="Arial Unicode MS"/>
              </a:rPr>
              <a:t>size</a:t>
            </a:r>
            <a:r>
              <a:rPr kumimoji="0" lang="th-TH" altLang="th-TH" sz="2000" b="0" i="0" u="none" strike="noStrike" cap="none" normalizeH="0" baseline="0" dirty="0" smtClean="0">
                <a:ln>
                  <a:noFill/>
                </a:ln>
                <a:solidFill>
                  <a:srgbClr val="000000"/>
                </a:solidFill>
                <a:effectLst/>
                <a:latin typeface="Arial Unicode MS"/>
              </a:rPr>
              <a:t>(500,500);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sz="2000" b="0" i="0" u="none" strike="noStrike" cap="none" normalizeH="0" baseline="0" dirty="0" smtClean="0">
                <a:ln>
                  <a:noFill/>
                </a:ln>
                <a:solidFill>
                  <a:srgbClr val="000000"/>
                </a:solidFill>
                <a:effectLst/>
                <a:latin typeface="Arial Unicode MS"/>
              </a:rPr>
              <a:t>      </a:t>
            </a:r>
            <a:r>
              <a:rPr kumimoji="0" lang="th-TH" altLang="th-TH" sz="2000" b="0" i="0" u="none" strike="noStrike" cap="none" normalizeH="0" baseline="0" dirty="0" err="1" smtClean="0">
                <a:ln>
                  <a:noFill/>
                </a:ln>
                <a:solidFill>
                  <a:srgbClr val="000000"/>
                </a:solidFill>
                <a:effectLst/>
                <a:latin typeface="Arial Unicode MS"/>
              </a:rPr>
              <a:t>background</a:t>
            </a:r>
            <a:r>
              <a:rPr kumimoji="0" lang="th-TH" altLang="th-TH" sz="2000" b="0" i="0" u="none" strike="noStrike" cap="none" normalizeH="0" baseline="0" dirty="0" smtClean="0">
                <a:ln>
                  <a:noFill/>
                </a:ln>
                <a:solidFill>
                  <a:srgbClr val="000000"/>
                </a:solidFill>
                <a:effectLst/>
                <a:latin typeface="Arial Unicode MS"/>
              </a:rPr>
              <a:t>(255); </a:t>
            </a:r>
          </a:p>
          <a:p>
            <a:pPr marL="0" marR="0" lvl="0" indent="0" algn="l" defTabSz="914400" rtl="0" eaLnBrk="0" fontAlgn="base" latinLnBrk="0" hangingPunct="0">
              <a:lnSpc>
                <a:spcPct val="100000"/>
              </a:lnSpc>
              <a:spcBef>
                <a:spcPct val="0"/>
              </a:spcBef>
              <a:spcAft>
                <a:spcPct val="0"/>
              </a:spcAft>
              <a:buClrTx/>
              <a:buSzTx/>
              <a:buFontTx/>
              <a:buNone/>
              <a:tabLst/>
            </a:pPr>
            <a:r>
              <a:rPr lang="th-TH" altLang="th-TH" sz="2000" dirty="0">
                <a:solidFill>
                  <a:srgbClr val="000000"/>
                </a:solidFill>
                <a:latin typeface="Arial Unicode MS"/>
              </a:rPr>
              <a:t> </a:t>
            </a:r>
            <a:r>
              <a:rPr lang="th-TH" altLang="th-TH" sz="2000" dirty="0" smtClean="0">
                <a:solidFill>
                  <a:srgbClr val="000000"/>
                </a:solidFill>
                <a:latin typeface="Arial Unicode MS"/>
              </a:rPr>
              <a:t>     </a:t>
            </a:r>
            <a:r>
              <a:rPr kumimoji="0" lang="th-TH" altLang="th-TH" sz="2000" b="0" i="0" u="none" strike="noStrike" cap="none" normalizeH="0" baseline="0" dirty="0" err="1" smtClean="0">
                <a:ln>
                  <a:noFill/>
                </a:ln>
                <a:solidFill>
                  <a:srgbClr val="000000"/>
                </a:solidFill>
                <a:effectLst/>
                <a:latin typeface="Arial Unicode MS"/>
              </a:rPr>
              <a:t>stroke</a:t>
            </a:r>
            <a:r>
              <a:rPr kumimoji="0" lang="th-TH" altLang="th-TH" sz="2000" b="0" i="0" u="none" strike="noStrike" cap="none" normalizeH="0" baseline="0" dirty="0" smtClean="0">
                <a:ln>
                  <a:noFill/>
                </a:ln>
                <a:solidFill>
                  <a:srgbClr val="000000"/>
                </a:solidFill>
                <a:effectLst/>
                <a:latin typeface="Arial Unicode MS"/>
              </a:rPr>
              <a:t>(0,200,100); </a:t>
            </a:r>
          </a:p>
          <a:p>
            <a:pPr marL="0" marR="0" lvl="0" indent="0" algn="l" defTabSz="914400" rtl="0" eaLnBrk="0" fontAlgn="base" latinLnBrk="0" hangingPunct="0">
              <a:lnSpc>
                <a:spcPct val="100000"/>
              </a:lnSpc>
              <a:spcBef>
                <a:spcPct val="0"/>
              </a:spcBef>
              <a:spcAft>
                <a:spcPct val="0"/>
              </a:spcAft>
              <a:buClrTx/>
              <a:buSzTx/>
              <a:buFontTx/>
              <a:buNone/>
              <a:tabLst/>
            </a:pPr>
            <a:r>
              <a:rPr lang="th-TH" altLang="th-TH" sz="2000" dirty="0">
                <a:solidFill>
                  <a:srgbClr val="000000"/>
                </a:solidFill>
                <a:latin typeface="Arial Unicode MS"/>
              </a:rPr>
              <a:t> </a:t>
            </a:r>
            <a:r>
              <a:rPr lang="th-TH" altLang="th-TH" sz="2000" dirty="0" smtClean="0">
                <a:solidFill>
                  <a:srgbClr val="000000"/>
                </a:solidFill>
                <a:latin typeface="Arial Unicode MS"/>
              </a:rPr>
              <a:t>     </a:t>
            </a:r>
            <a:r>
              <a:rPr kumimoji="0" lang="th-TH" altLang="th-TH" sz="2000" b="0" i="0" u="none" strike="noStrike" cap="none" normalizeH="0" baseline="0" dirty="0" smtClean="0">
                <a:ln>
                  <a:noFill/>
                </a:ln>
                <a:solidFill>
                  <a:srgbClr val="000000"/>
                </a:solidFill>
                <a:effectLst/>
                <a:latin typeface="Arial Unicode MS"/>
              </a:rPr>
              <a:t>t = </a:t>
            </a:r>
            <a:r>
              <a:rPr kumimoji="0" lang="th-TH" altLang="th-TH" sz="2000" b="0" i="0" u="none" strike="noStrike" cap="none" normalizeH="0" baseline="0" dirty="0" err="1" smtClean="0">
                <a:ln>
                  <a:noFill/>
                </a:ln>
                <a:solidFill>
                  <a:srgbClr val="000000"/>
                </a:solidFill>
                <a:effectLst/>
                <a:latin typeface="Arial Unicode MS"/>
              </a:rPr>
              <a:t>new</a:t>
            </a:r>
            <a:r>
              <a:rPr kumimoji="0" lang="th-TH" altLang="th-TH" sz="2000" b="0" i="0" u="none" strike="noStrike" cap="none" normalizeH="0" baseline="0" dirty="0" smtClean="0">
                <a:ln>
                  <a:noFill/>
                </a:ln>
                <a:solidFill>
                  <a:srgbClr val="000000"/>
                </a:solidFill>
                <a:effectLst/>
                <a:latin typeface="Arial Unicode MS"/>
              </a:rPr>
              <a:t> </a:t>
            </a:r>
            <a:r>
              <a:rPr kumimoji="0" lang="th-TH" altLang="th-TH" sz="2000" b="0" i="0" u="none" strike="noStrike" cap="none" normalizeH="0" baseline="0" dirty="0" err="1" smtClean="0">
                <a:ln>
                  <a:noFill/>
                </a:ln>
                <a:solidFill>
                  <a:srgbClr val="000000"/>
                </a:solidFill>
                <a:effectLst/>
                <a:latin typeface="Arial Unicode MS"/>
              </a:rPr>
              <a:t>Turtle</a:t>
            </a:r>
            <a:r>
              <a:rPr kumimoji="0" lang="th-TH" altLang="th-TH" sz="2000" b="0" i="0" u="none" strike="noStrike" cap="none" normalizeH="0" baseline="0" dirty="0" smtClean="0">
                <a:ln>
                  <a:noFill/>
                </a:ln>
                <a:solidFill>
                  <a:srgbClr val="000000"/>
                </a:solidFill>
                <a:effectLst/>
                <a:latin typeface="Arial Unicode MS"/>
              </a:rPr>
              <a:t>(</a:t>
            </a:r>
            <a:r>
              <a:rPr kumimoji="0" lang="th-TH" altLang="th-TH" sz="2000" b="0" i="0" u="none" strike="noStrike" cap="none" normalizeH="0" baseline="0" dirty="0" err="1" smtClean="0">
                <a:ln>
                  <a:noFill/>
                </a:ln>
                <a:solidFill>
                  <a:srgbClr val="000000"/>
                </a:solidFill>
                <a:effectLst/>
                <a:latin typeface="Arial Unicode MS"/>
              </a:rPr>
              <a:t>this</a:t>
            </a:r>
            <a:r>
              <a:rPr kumimoji="0" lang="th-TH" altLang="th-TH" sz="2000" b="0" i="0" u="none" strike="noStrike" cap="none" normalizeH="0" baseline="0" dirty="0" smtClean="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th-TH" altLang="th-TH" sz="2000" dirty="0">
                <a:solidFill>
                  <a:srgbClr val="000000"/>
                </a:solidFill>
                <a:latin typeface="Arial Unicode MS"/>
              </a:rPr>
              <a:t> </a:t>
            </a:r>
            <a:r>
              <a:rPr lang="th-TH" altLang="th-TH" sz="2000" dirty="0" smtClean="0">
                <a:solidFill>
                  <a:srgbClr val="000000"/>
                </a:solidFill>
                <a:latin typeface="Arial Unicode MS"/>
              </a:rPr>
              <a:t>     </a:t>
            </a:r>
            <a:r>
              <a:rPr kumimoji="0" lang="th-TH" altLang="th-TH" sz="2000" b="0" i="0" u="none" strike="noStrike" cap="none" normalizeH="0" baseline="0" dirty="0" err="1" smtClean="0">
                <a:ln>
                  <a:noFill/>
                </a:ln>
                <a:solidFill>
                  <a:srgbClr val="000000"/>
                </a:solidFill>
                <a:effectLst/>
                <a:latin typeface="Arial Unicode MS"/>
              </a:rPr>
              <a:t>noLoop</a:t>
            </a:r>
            <a:r>
              <a:rPr kumimoji="0" lang="th-TH" altLang="th-TH" sz="2000" b="0" i="0" u="none" strike="noStrike" cap="none" normalizeH="0" baseline="0" dirty="0" smtClean="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sz="2000" b="0" i="0" u="none" strike="noStrike" cap="none" normalizeH="0" baseline="0" dirty="0" smtClean="0">
                <a:ln>
                  <a:noFill/>
                </a:ln>
                <a:solidFill>
                  <a:srgbClr val="000000"/>
                </a:solidFill>
                <a:effectLst/>
                <a:latin typeface="Arial Unicode MS"/>
              </a:rPr>
              <a:t>}</a:t>
            </a:r>
            <a:r>
              <a:rPr kumimoji="0" lang="th-TH" altLang="th-TH" sz="2000" b="0" i="0" u="none" strike="noStrike" cap="none" normalizeH="0" baseline="0" dirty="0" smtClean="0">
                <a:ln>
                  <a:noFill/>
                </a:ln>
                <a:solidFill>
                  <a:schemeClr val="tx1"/>
                </a:solidFill>
                <a:effectLst/>
              </a:rPr>
              <a:t> </a:t>
            </a:r>
            <a:endParaRPr kumimoji="0" lang="th-TH" altLang="th-TH" sz="20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81131" y="3702129"/>
            <a:ext cx="385605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sz="2000" b="0" i="0" u="none" strike="noStrike" cap="none" normalizeH="0" baseline="0" dirty="0" err="1" smtClean="0">
                <a:ln>
                  <a:noFill/>
                </a:ln>
                <a:solidFill>
                  <a:srgbClr val="000000"/>
                </a:solidFill>
                <a:effectLst/>
                <a:latin typeface="Arial Unicode MS"/>
              </a:rPr>
              <a:t>void</a:t>
            </a:r>
            <a:r>
              <a:rPr kumimoji="0" lang="th-TH" altLang="th-TH" sz="2000" b="0" i="0" u="none" strike="noStrike" cap="none" normalizeH="0" baseline="0" dirty="0" smtClean="0">
                <a:ln>
                  <a:noFill/>
                </a:ln>
                <a:solidFill>
                  <a:srgbClr val="000000"/>
                </a:solidFill>
                <a:effectLst/>
                <a:latin typeface="Arial Unicode MS"/>
              </a:rPr>
              <a:t> </a:t>
            </a:r>
            <a:r>
              <a:rPr kumimoji="0" lang="th-TH" altLang="th-TH" sz="2000" b="0" i="0" u="none" strike="noStrike" cap="none" normalizeH="0" baseline="0" dirty="0" err="1" smtClean="0">
                <a:ln>
                  <a:noFill/>
                </a:ln>
                <a:solidFill>
                  <a:srgbClr val="000000"/>
                </a:solidFill>
                <a:effectLst/>
                <a:latin typeface="Arial Unicode MS"/>
              </a:rPr>
              <a:t>draw</a:t>
            </a:r>
            <a:r>
              <a:rPr kumimoji="0" lang="th-TH" altLang="th-TH" sz="2000" b="0" i="0" u="none" strike="noStrike" cap="none" normalizeH="0" baseline="0" dirty="0" smtClean="0">
                <a:ln>
                  <a:noFill/>
                </a:ln>
                <a:solidFill>
                  <a:srgbClr val="000000"/>
                </a:solidFill>
                <a:effectLst/>
                <a:latin typeface="Arial Unicode MS"/>
              </a:rPr>
              <a:t> () { </a:t>
            </a:r>
          </a:p>
          <a:p>
            <a:pPr marL="0" marR="0" lvl="0" indent="0" algn="l" defTabSz="914400" rtl="0" eaLnBrk="0" fontAlgn="base" latinLnBrk="0" hangingPunct="0">
              <a:lnSpc>
                <a:spcPct val="100000"/>
              </a:lnSpc>
              <a:spcBef>
                <a:spcPct val="0"/>
              </a:spcBef>
              <a:spcAft>
                <a:spcPct val="0"/>
              </a:spcAft>
              <a:buClrTx/>
              <a:buSzTx/>
              <a:buFontTx/>
              <a:buNone/>
              <a:tabLst/>
            </a:pPr>
            <a:r>
              <a:rPr lang="th-TH" altLang="th-TH" sz="2000" dirty="0">
                <a:solidFill>
                  <a:srgbClr val="000000"/>
                </a:solidFill>
                <a:latin typeface="Arial Unicode MS"/>
              </a:rPr>
              <a:t> </a:t>
            </a:r>
            <a:r>
              <a:rPr lang="th-TH" altLang="th-TH" sz="2000" dirty="0" smtClean="0">
                <a:solidFill>
                  <a:srgbClr val="000000"/>
                </a:solidFill>
                <a:latin typeface="Arial Unicode MS"/>
              </a:rPr>
              <a:t>    </a:t>
            </a:r>
            <a:r>
              <a:rPr kumimoji="0" lang="th-TH" altLang="th-TH" sz="2000" b="0" i="0" u="none" strike="noStrike" cap="none" normalizeH="0" baseline="0" dirty="0" smtClean="0">
                <a:ln>
                  <a:noFill/>
                </a:ln>
                <a:solidFill>
                  <a:srgbClr val="000000"/>
                </a:solidFill>
                <a:effectLst/>
                <a:latin typeface="Arial Unicode MS"/>
              </a:rPr>
              <a:t>//</a:t>
            </a:r>
            <a:r>
              <a:rPr kumimoji="0" lang="th-TH" altLang="th-TH" sz="2000" b="0" i="0" u="none" strike="noStrike" cap="none" normalizeH="0" baseline="0" dirty="0" err="1" smtClean="0">
                <a:ln>
                  <a:noFill/>
                </a:ln>
                <a:solidFill>
                  <a:srgbClr val="000000"/>
                </a:solidFill>
                <a:effectLst/>
                <a:latin typeface="Arial Unicode MS"/>
              </a:rPr>
              <a:t>move</a:t>
            </a:r>
            <a:r>
              <a:rPr kumimoji="0" lang="th-TH" altLang="th-TH" sz="2000" b="0" i="0" u="none" strike="noStrike" cap="none" normalizeH="0" baseline="0" dirty="0" smtClean="0">
                <a:ln>
                  <a:noFill/>
                </a:ln>
                <a:solidFill>
                  <a:srgbClr val="000000"/>
                </a:solidFill>
                <a:effectLst/>
                <a:latin typeface="Arial Unicode MS"/>
              </a:rPr>
              <a:t> </a:t>
            </a:r>
            <a:r>
              <a:rPr kumimoji="0" lang="th-TH" altLang="th-TH" sz="2000" b="0" i="0" u="none" strike="noStrike" cap="none" normalizeH="0" baseline="0" dirty="0" err="1" smtClean="0">
                <a:ln>
                  <a:noFill/>
                </a:ln>
                <a:solidFill>
                  <a:srgbClr val="000000"/>
                </a:solidFill>
                <a:effectLst/>
                <a:latin typeface="Arial Unicode MS"/>
              </a:rPr>
              <a:t>turtle</a:t>
            </a:r>
            <a:r>
              <a:rPr kumimoji="0" lang="th-TH" altLang="th-TH" sz="2000" b="0" i="0" u="none" strike="noStrike" cap="none" normalizeH="0" baseline="0" dirty="0" smtClean="0">
                <a:ln>
                  <a:noFill/>
                </a:ln>
                <a:solidFill>
                  <a:srgbClr val="000000"/>
                </a:solidFill>
                <a:effectLst/>
                <a:latin typeface="Arial Unicode MS"/>
              </a:rPr>
              <a:t> </a:t>
            </a:r>
            <a:r>
              <a:rPr kumimoji="0" lang="th-TH" altLang="th-TH" sz="2000" b="0" i="0" u="none" strike="noStrike" cap="none" normalizeH="0" baseline="0" dirty="0" err="1" smtClean="0">
                <a:ln>
                  <a:noFill/>
                </a:ln>
                <a:solidFill>
                  <a:srgbClr val="000000"/>
                </a:solidFill>
                <a:effectLst/>
                <a:latin typeface="Arial Unicode MS"/>
              </a:rPr>
              <a:t>back</a:t>
            </a:r>
            <a:r>
              <a:rPr kumimoji="0" lang="th-TH" altLang="th-TH" sz="2000" b="0" i="0" u="none" strike="noStrike" cap="none" normalizeH="0" baseline="0" dirty="0" smtClean="0">
                <a:ln>
                  <a:noFill/>
                </a:ln>
                <a:solidFill>
                  <a:srgbClr val="000000"/>
                </a:solidFill>
                <a:effectLst/>
                <a:latin typeface="Arial Unicode MS"/>
              </a:rPr>
              <a:t> 100 </a:t>
            </a:r>
            <a:r>
              <a:rPr kumimoji="0" lang="th-TH" altLang="th-TH" sz="2000" b="0" i="0" u="none" strike="noStrike" cap="none" normalizeH="0" baseline="0" dirty="0" err="1" smtClean="0">
                <a:ln>
                  <a:noFill/>
                </a:ln>
                <a:solidFill>
                  <a:srgbClr val="000000"/>
                </a:solidFill>
                <a:effectLst/>
                <a:latin typeface="Arial Unicode MS"/>
              </a:rPr>
              <a:t>steps</a:t>
            </a:r>
            <a:r>
              <a:rPr kumimoji="0" lang="th-TH" altLang="th-TH" sz="2000" b="0" i="0" u="none" strike="noStrike" cap="none" normalizeH="0" baseline="0" dirty="0" smtClean="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th-TH" altLang="th-TH" sz="2000" dirty="0">
                <a:solidFill>
                  <a:srgbClr val="000000"/>
                </a:solidFill>
                <a:latin typeface="Arial Unicode MS"/>
              </a:rPr>
              <a:t> </a:t>
            </a:r>
            <a:r>
              <a:rPr lang="th-TH" altLang="th-TH" sz="2000" dirty="0" smtClean="0">
                <a:solidFill>
                  <a:srgbClr val="000000"/>
                </a:solidFill>
                <a:latin typeface="Arial Unicode MS"/>
              </a:rPr>
              <a:t>    </a:t>
            </a:r>
            <a:r>
              <a:rPr kumimoji="0" lang="th-TH" altLang="th-TH" sz="2000" b="0" i="0" u="none" strike="noStrike" cap="none" normalizeH="0" baseline="0" dirty="0" smtClean="0">
                <a:ln>
                  <a:noFill/>
                </a:ln>
                <a:solidFill>
                  <a:srgbClr val="000000"/>
                </a:solidFill>
                <a:effectLst/>
                <a:latin typeface="Arial Unicode MS"/>
              </a:rPr>
              <a:t>t.</a:t>
            </a:r>
            <a:r>
              <a:rPr kumimoji="0" lang="th-TH" altLang="th-TH" sz="2000" b="0" i="0" u="none" strike="noStrike" cap="none" normalizeH="0" baseline="0" dirty="0" err="1" smtClean="0">
                <a:ln>
                  <a:noFill/>
                </a:ln>
                <a:solidFill>
                  <a:srgbClr val="000000"/>
                </a:solidFill>
                <a:effectLst/>
                <a:latin typeface="Arial Unicode MS"/>
              </a:rPr>
              <a:t>penUp</a:t>
            </a:r>
            <a:r>
              <a:rPr kumimoji="0" lang="th-TH" altLang="th-TH" sz="2000" b="0" i="0" u="none" strike="noStrike" cap="none" normalizeH="0" baseline="0" dirty="0" smtClean="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th-TH" altLang="th-TH" sz="2000" dirty="0">
                <a:solidFill>
                  <a:srgbClr val="000000"/>
                </a:solidFill>
                <a:latin typeface="Arial Unicode MS"/>
              </a:rPr>
              <a:t> </a:t>
            </a:r>
            <a:r>
              <a:rPr lang="th-TH" altLang="th-TH" sz="2000" dirty="0" smtClean="0">
                <a:solidFill>
                  <a:srgbClr val="000000"/>
                </a:solidFill>
                <a:latin typeface="Arial Unicode MS"/>
              </a:rPr>
              <a:t>    </a:t>
            </a:r>
            <a:r>
              <a:rPr kumimoji="0" lang="th-TH" altLang="th-TH" sz="2000" b="0" i="0" u="none" strike="noStrike" cap="none" normalizeH="0" baseline="0" dirty="0" smtClean="0">
                <a:ln>
                  <a:noFill/>
                </a:ln>
                <a:solidFill>
                  <a:srgbClr val="000000"/>
                </a:solidFill>
                <a:effectLst/>
                <a:latin typeface="Arial Unicode MS"/>
              </a:rPr>
              <a:t>t.</a:t>
            </a:r>
            <a:r>
              <a:rPr kumimoji="0" lang="th-TH" altLang="th-TH" sz="2000" b="0" i="0" u="none" strike="noStrike" cap="none" normalizeH="0" baseline="0" dirty="0" err="1" smtClean="0">
                <a:ln>
                  <a:noFill/>
                </a:ln>
                <a:solidFill>
                  <a:srgbClr val="000000"/>
                </a:solidFill>
                <a:effectLst/>
                <a:latin typeface="Arial Unicode MS"/>
              </a:rPr>
              <a:t>back</a:t>
            </a:r>
            <a:r>
              <a:rPr kumimoji="0" lang="th-TH" altLang="th-TH" sz="2000" b="0" i="0" u="none" strike="noStrike" cap="none" normalizeH="0" baseline="0" dirty="0" smtClean="0">
                <a:ln>
                  <a:noFill/>
                </a:ln>
                <a:solidFill>
                  <a:srgbClr val="000000"/>
                </a:solidFill>
                <a:effectLst/>
                <a:latin typeface="Arial Unicode MS"/>
              </a:rPr>
              <a:t>(100); </a:t>
            </a:r>
          </a:p>
          <a:p>
            <a:pPr marL="0" marR="0" lvl="0" indent="0" algn="l" defTabSz="914400" rtl="0" eaLnBrk="0" fontAlgn="base" latinLnBrk="0" hangingPunct="0">
              <a:lnSpc>
                <a:spcPct val="100000"/>
              </a:lnSpc>
              <a:spcBef>
                <a:spcPct val="0"/>
              </a:spcBef>
              <a:spcAft>
                <a:spcPct val="0"/>
              </a:spcAft>
              <a:buClrTx/>
              <a:buSzTx/>
              <a:buFontTx/>
              <a:buNone/>
              <a:tabLst/>
            </a:pPr>
            <a:r>
              <a:rPr lang="th-TH" altLang="th-TH" sz="2000" dirty="0">
                <a:solidFill>
                  <a:srgbClr val="000000"/>
                </a:solidFill>
                <a:latin typeface="Arial Unicode MS"/>
              </a:rPr>
              <a:t> </a:t>
            </a:r>
            <a:r>
              <a:rPr lang="th-TH" altLang="th-TH" sz="2000" dirty="0" smtClean="0">
                <a:solidFill>
                  <a:srgbClr val="000000"/>
                </a:solidFill>
                <a:latin typeface="Arial Unicode MS"/>
              </a:rPr>
              <a:t>    </a:t>
            </a:r>
            <a:r>
              <a:rPr kumimoji="0" lang="th-TH" altLang="th-TH" sz="2000" b="0" i="0" u="none" strike="noStrike" cap="none" normalizeH="0" baseline="0" dirty="0" smtClean="0">
                <a:ln>
                  <a:noFill/>
                </a:ln>
                <a:solidFill>
                  <a:srgbClr val="000000"/>
                </a:solidFill>
                <a:effectLst/>
                <a:latin typeface="Arial Unicode MS"/>
              </a:rPr>
              <a:t>t.</a:t>
            </a:r>
            <a:r>
              <a:rPr kumimoji="0" lang="th-TH" altLang="th-TH" sz="2000" b="0" i="0" u="none" strike="noStrike" cap="none" normalizeH="0" baseline="0" dirty="0" err="1" smtClean="0">
                <a:ln>
                  <a:noFill/>
                </a:ln>
                <a:solidFill>
                  <a:srgbClr val="000000"/>
                </a:solidFill>
                <a:effectLst/>
                <a:latin typeface="Arial Unicode MS"/>
              </a:rPr>
              <a:t>penDown</a:t>
            </a:r>
            <a:r>
              <a:rPr kumimoji="0" lang="th-TH" altLang="th-TH" sz="2000" b="0" i="0" u="none" strike="noStrike" cap="none" normalizeH="0" baseline="0" dirty="0" smtClean="0">
                <a:ln>
                  <a:noFill/>
                </a:ln>
                <a:solidFill>
                  <a:srgbClr val="000000"/>
                </a:solidFill>
                <a:effectLst/>
                <a:latin typeface="Arial Unicode MS"/>
              </a:rPr>
              <a:t>(); //</a:t>
            </a:r>
            <a:r>
              <a:rPr kumimoji="0" lang="th-TH" altLang="th-TH" sz="2000" b="0" i="0" u="none" strike="noStrike" cap="none" normalizeH="0" baseline="0" dirty="0" err="1" smtClean="0">
                <a:ln>
                  <a:noFill/>
                </a:ln>
                <a:solidFill>
                  <a:srgbClr val="000000"/>
                </a:solidFill>
                <a:effectLst/>
                <a:latin typeface="Arial Unicode MS"/>
              </a:rPr>
              <a:t>draw</a:t>
            </a:r>
            <a:r>
              <a:rPr kumimoji="0" lang="th-TH" altLang="th-TH" sz="2000" b="0" i="0" u="none" strike="noStrike" cap="none" normalizeH="0" baseline="0" dirty="0" smtClean="0">
                <a:ln>
                  <a:noFill/>
                </a:ln>
                <a:solidFill>
                  <a:srgbClr val="000000"/>
                </a:solidFill>
                <a:effectLst/>
                <a:latin typeface="Arial Unicode MS"/>
              </a:rPr>
              <a:t> </a:t>
            </a:r>
            <a:r>
              <a:rPr kumimoji="0" lang="th-TH" altLang="th-TH" sz="2000" b="0" i="0" u="none" strike="noStrike" cap="none" normalizeH="0" baseline="0" dirty="0" err="1" smtClean="0">
                <a:ln>
                  <a:noFill/>
                </a:ln>
                <a:solidFill>
                  <a:srgbClr val="000000"/>
                </a:solidFill>
                <a:effectLst/>
                <a:latin typeface="Arial Unicode MS"/>
              </a:rPr>
              <a:t>tree</a:t>
            </a:r>
            <a:r>
              <a:rPr kumimoji="0" lang="th-TH" altLang="th-TH" sz="2000" b="0" i="0" u="none" strike="noStrike" cap="none" normalizeH="0" baseline="0" dirty="0" smtClean="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th-TH" altLang="th-TH" sz="2000" dirty="0">
                <a:solidFill>
                  <a:srgbClr val="000000"/>
                </a:solidFill>
                <a:latin typeface="Arial Unicode MS"/>
              </a:rPr>
              <a:t> </a:t>
            </a:r>
            <a:r>
              <a:rPr lang="th-TH" altLang="th-TH" sz="2000" dirty="0" smtClean="0">
                <a:solidFill>
                  <a:srgbClr val="000000"/>
                </a:solidFill>
                <a:latin typeface="Arial Unicode MS"/>
              </a:rPr>
              <a:t>    </a:t>
            </a:r>
            <a:r>
              <a:rPr kumimoji="0" lang="th-TH" altLang="th-TH" sz="2000" b="0" i="0" u="none" strike="noStrike" cap="none" normalizeH="0" baseline="0" dirty="0" err="1" smtClean="0">
                <a:ln>
                  <a:noFill/>
                </a:ln>
                <a:solidFill>
                  <a:srgbClr val="000000"/>
                </a:solidFill>
                <a:effectLst/>
                <a:latin typeface="Arial Unicode MS"/>
              </a:rPr>
              <a:t>branch</a:t>
            </a:r>
            <a:r>
              <a:rPr kumimoji="0" lang="th-TH" altLang="th-TH" sz="2000" b="0" i="0" u="none" strike="noStrike" cap="none" normalizeH="0" baseline="0" dirty="0" smtClean="0">
                <a:ln>
                  <a:noFill/>
                </a:ln>
                <a:solidFill>
                  <a:srgbClr val="000000"/>
                </a:solidFill>
                <a:effectLst/>
                <a:latin typeface="Arial Unicode MS"/>
              </a:rPr>
              <a:t>(6,100,30); }</a:t>
            </a:r>
            <a:r>
              <a:rPr kumimoji="0" lang="th-TH" altLang="th-TH" sz="2000" b="0" i="0" u="none" strike="noStrike" cap="none" normalizeH="0" baseline="0" dirty="0" smtClean="0">
                <a:ln>
                  <a:noFill/>
                </a:ln>
                <a:solidFill>
                  <a:schemeClr val="tx1"/>
                </a:solidFill>
                <a:effectLst/>
              </a:rPr>
              <a:t> </a:t>
            </a:r>
            <a:endParaRPr kumimoji="0" lang="th-TH" altLang="th-TH" sz="2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032149" y="0"/>
            <a:ext cx="822026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sz="2400" b="0" i="0" u="none" strike="noStrike" cap="none" normalizeH="0" baseline="0" dirty="0" smtClean="0">
                <a:ln>
                  <a:noFill/>
                </a:ln>
                <a:solidFill>
                  <a:srgbClr val="000000"/>
                </a:solidFill>
                <a:effectLst/>
                <a:latin typeface="Arial Unicode MS"/>
              </a:rPr>
              <a:t>//a </a:t>
            </a:r>
            <a:r>
              <a:rPr kumimoji="0" lang="th-TH" altLang="th-TH" sz="2400" b="0" i="0" u="none" strike="noStrike" cap="none" normalizeH="0" baseline="0" dirty="0" err="1" smtClean="0">
                <a:ln>
                  <a:noFill/>
                </a:ln>
                <a:solidFill>
                  <a:srgbClr val="000000"/>
                </a:solidFill>
                <a:effectLst/>
                <a:latin typeface="Arial Unicode MS"/>
              </a:rPr>
              <a:t>recursive</a:t>
            </a:r>
            <a:r>
              <a:rPr kumimoji="0" lang="th-TH" altLang="th-TH" sz="2400" b="0" i="0" u="none" strike="noStrike" cap="none" normalizeH="0" baseline="0" dirty="0" smtClean="0">
                <a:ln>
                  <a:noFill/>
                </a:ln>
                <a:solidFill>
                  <a:srgbClr val="000000"/>
                </a:solidFill>
                <a:effectLst/>
                <a:latin typeface="Arial Unicode MS"/>
              </a:rPr>
              <a:t> </a:t>
            </a:r>
            <a:r>
              <a:rPr kumimoji="0" lang="th-TH" altLang="th-TH" sz="2400" b="0" i="0" u="none" strike="noStrike" cap="none" normalizeH="0" baseline="0" dirty="0" err="1" smtClean="0">
                <a:ln>
                  <a:noFill/>
                </a:ln>
                <a:solidFill>
                  <a:srgbClr val="000000"/>
                </a:solidFill>
                <a:effectLst/>
                <a:latin typeface="Arial Unicode MS"/>
              </a:rPr>
              <a:t>tree</a:t>
            </a:r>
            <a:r>
              <a:rPr kumimoji="0" lang="th-TH" altLang="th-TH" sz="2400" b="0" i="0" u="none" strike="noStrike" cap="none" normalizeH="0" baseline="0" dirty="0" smtClean="0">
                <a:ln>
                  <a:noFill/>
                </a:ln>
                <a:solidFill>
                  <a:srgbClr val="000000"/>
                </a:solidFill>
                <a:effectLst/>
                <a:latin typeface="Arial Unicode MS"/>
              </a:rPr>
              <a:t>-</a:t>
            </a:r>
            <a:r>
              <a:rPr kumimoji="0" lang="th-TH" altLang="th-TH" sz="2400" b="0" i="0" u="none" strike="noStrike" cap="none" normalizeH="0" baseline="0" dirty="0" err="1" smtClean="0">
                <a:ln>
                  <a:noFill/>
                </a:ln>
                <a:solidFill>
                  <a:srgbClr val="000000"/>
                </a:solidFill>
                <a:effectLst/>
                <a:latin typeface="Arial Unicode MS"/>
              </a:rPr>
              <a:t>drawing</a:t>
            </a:r>
            <a:r>
              <a:rPr kumimoji="0" lang="th-TH" altLang="th-TH" sz="2400" b="0" i="0" u="none" strike="noStrike" cap="none" normalizeH="0" baseline="0" dirty="0" smtClean="0">
                <a:ln>
                  <a:noFill/>
                </a:ln>
                <a:solidFill>
                  <a:srgbClr val="000000"/>
                </a:solidFill>
                <a:effectLst/>
                <a:latin typeface="Arial Unicode MS"/>
              </a:rPr>
              <a:t> </a:t>
            </a:r>
            <a:r>
              <a:rPr kumimoji="0" lang="th-TH" altLang="th-TH" sz="2400" b="0" i="0" u="none" strike="noStrike" cap="none" normalizeH="0" baseline="0" dirty="0" err="1" smtClean="0">
                <a:ln>
                  <a:noFill/>
                </a:ln>
                <a:solidFill>
                  <a:srgbClr val="000000"/>
                </a:solidFill>
                <a:effectLst/>
                <a:latin typeface="Arial Unicode MS"/>
              </a:rPr>
              <a:t>method</a:t>
            </a:r>
            <a:r>
              <a:rPr kumimoji="0" lang="th-TH" altLang="th-TH" sz="2400" b="0" i="0" u="none" strike="noStrike" cap="none" normalizeH="0" baseline="0" dirty="0" smtClean="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sz="2400" b="0" i="0" u="none" strike="noStrike" cap="none" normalizeH="0" baseline="0" dirty="0" err="1" smtClean="0">
                <a:ln>
                  <a:noFill/>
                </a:ln>
                <a:solidFill>
                  <a:srgbClr val="000000"/>
                </a:solidFill>
                <a:effectLst/>
                <a:latin typeface="Arial Unicode MS"/>
              </a:rPr>
              <a:t>void</a:t>
            </a:r>
            <a:r>
              <a:rPr kumimoji="0" lang="th-TH" altLang="th-TH" sz="2400" b="0" i="0" u="none" strike="noStrike" cap="none" normalizeH="0" baseline="0" dirty="0" smtClean="0">
                <a:ln>
                  <a:noFill/>
                </a:ln>
                <a:solidFill>
                  <a:srgbClr val="000000"/>
                </a:solidFill>
                <a:effectLst/>
                <a:latin typeface="Arial Unicode MS"/>
              </a:rPr>
              <a:t> </a:t>
            </a:r>
            <a:r>
              <a:rPr kumimoji="0" lang="th-TH" altLang="th-TH" sz="2400" b="0" i="0" u="none" strike="noStrike" cap="none" normalizeH="0" baseline="0" dirty="0" err="1" smtClean="0">
                <a:ln>
                  <a:noFill/>
                </a:ln>
                <a:solidFill>
                  <a:srgbClr val="000000"/>
                </a:solidFill>
                <a:effectLst/>
                <a:latin typeface="Arial Unicode MS"/>
              </a:rPr>
              <a:t>branch</a:t>
            </a:r>
            <a:r>
              <a:rPr kumimoji="0" lang="th-TH" altLang="th-TH" sz="2400" b="0" i="0" u="none" strike="noStrike" cap="none" normalizeH="0" baseline="0" dirty="0" smtClean="0">
                <a:ln>
                  <a:noFill/>
                </a:ln>
                <a:solidFill>
                  <a:srgbClr val="000000"/>
                </a:solidFill>
                <a:effectLst/>
                <a:latin typeface="Arial Unicode MS"/>
              </a:rPr>
              <a:t>(</a:t>
            </a:r>
            <a:r>
              <a:rPr lang="th-TH" altLang="th-TH" sz="2400" dirty="0" smtClean="0">
                <a:solidFill>
                  <a:srgbClr val="000000"/>
                </a:solidFill>
                <a:latin typeface="Arial Unicode MS"/>
              </a:rPr>
              <a:t>  </a:t>
            </a:r>
            <a:r>
              <a:rPr kumimoji="0" lang="th-TH" altLang="th-TH" sz="2400" b="0" i="0" u="none" strike="noStrike" cap="none" normalizeH="0" baseline="0" dirty="0" err="1" smtClean="0">
                <a:ln>
                  <a:noFill/>
                </a:ln>
                <a:solidFill>
                  <a:srgbClr val="000000"/>
                </a:solidFill>
                <a:effectLst/>
                <a:latin typeface="Arial Unicode MS"/>
              </a:rPr>
              <a:t>int</a:t>
            </a:r>
            <a:r>
              <a:rPr kumimoji="0" lang="th-TH" altLang="th-TH" sz="2400" b="0" i="0" u="none" strike="noStrike" cap="none" normalizeH="0" baseline="0" dirty="0" smtClean="0">
                <a:ln>
                  <a:noFill/>
                </a:ln>
                <a:solidFill>
                  <a:srgbClr val="000000"/>
                </a:solidFill>
                <a:effectLst/>
                <a:latin typeface="Arial Unicode MS"/>
              </a:rPr>
              <a:t> </a:t>
            </a:r>
            <a:r>
              <a:rPr kumimoji="0" lang="th-TH" altLang="th-TH" sz="2400" b="0" i="0" u="none" strike="noStrike" cap="none" normalizeH="0" baseline="0" dirty="0" err="1" smtClean="0">
                <a:ln>
                  <a:noFill/>
                </a:ln>
                <a:solidFill>
                  <a:srgbClr val="000000"/>
                </a:solidFill>
                <a:effectLst/>
                <a:latin typeface="Arial Unicode MS"/>
              </a:rPr>
              <a:t>iteration</a:t>
            </a:r>
            <a:r>
              <a:rPr kumimoji="0" lang="th-TH" altLang="th-TH" sz="2400" b="0" i="0" u="none" strike="noStrike" cap="none" normalizeH="0" baseline="0" dirty="0" smtClean="0">
                <a:ln>
                  <a:noFill/>
                </a:ln>
                <a:solidFill>
                  <a:srgbClr val="000000"/>
                </a:solidFill>
                <a:effectLst/>
                <a:latin typeface="Arial Unicode MS"/>
              </a:rPr>
              <a:t>, </a:t>
            </a:r>
            <a:r>
              <a:rPr lang="th-TH" altLang="th-TH" sz="2400" dirty="0" smtClean="0">
                <a:solidFill>
                  <a:srgbClr val="000000"/>
                </a:solidFill>
                <a:latin typeface="Arial Unicode MS"/>
              </a:rPr>
              <a:t>  </a:t>
            </a:r>
            <a:r>
              <a:rPr kumimoji="0" lang="th-TH" altLang="th-TH" sz="2400" b="0" i="0" u="none" strike="noStrike" cap="none" normalizeH="0" baseline="0" dirty="0" err="1" smtClean="0">
                <a:ln>
                  <a:noFill/>
                </a:ln>
                <a:solidFill>
                  <a:srgbClr val="000000"/>
                </a:solidFill>
                <a:effectLst/>
                <a:latin typeface="Arial Unicode MS"/>
              </a:rPr>
              <a:t>float</a:t>
            </a:r>
            <a:r>
              <a:rPr kumimoji="0" lang="th-TH" altLang="th-TH" sz="2400" b="0" i="0" u="none" strike="noStrike" cap="none" normalizeH="0" baseline="0" dirty="0" smtClean="0">
                <a:ln>
                  <a:noFill/>
                </a:ln>
                <a:solidFill>
                  <a:srgbClr val="000000"/>
                </a:solidFill>
                <a:effectLst/>
                <a:latin typeface="Arial Unicode MS"/>
              </a:rPr>
              <a:t> </a:t>
            </a:r>
            <a:r>
              <a:rPr kumimoji="0" lang="th-TH" altLang="th-TH" sz="2400" b="0" i="0" u="none" strike="noStrike" cap="none" normalizeH="0" baseline="0" dirty="0" err="1" smtClean="0">
                <a:ln>
                  <a:noFill/>
                </a:ln>
                <a:solidFill>
                  <a:srgbClr val="000000"/>
                </a:solidFill>
                <a:effectLst/>
                <a:latin typeface="Arial Unicode MS"/>
              </a:rPr>
              <a:t>branchLength</a:t>
            </a:r>
            <a:r>
              <a:rPr kumimoji="0" lang="th-TH" altLang="th-TH" sz="2400" b="0" i="0" u="none" strike="noStrike" cap="none" normalizeH="0" baseline="0" dirty="0" smtClean="0">
                <a:ln>
                  <a:noFill/>
                </a:ln>
                <a:solidFill>
                  <a:srgbClr val="000000"/>
                </a:solidFill>
                <a:effectLst/>
                <a:latin typeface="Arial Unicode MS"/>
              </a:rPr>
              <a:t>, </a:t>
            </a:r>
            <a:r>
              <a:rPr kumimoji="0" lang="th-TH" altLang="th-TH" sz="2400" b="0" i="0" u="none" strike="noStrike" cap="none" normalizeH="0" baseline="0" dirty="0" err="1" smtClean="0">
                <a:ln>
                  <a:noFill/>
                </a:ln>
                <a:solidFill>
                  <a:srgbClr val="000000"/>
                </a:solidFill>
                <a:effectLst/>
                <a:latin typeface="Arial Unicode MS"/>
              </a:rPr>
              <a:t>int</a:t>
            </a:r>
            <a:r>
              <a:rPr kumimoji="0" lang="th-TH" altLang="th-TH" sz="2400" b="0" i="0" u="none" strike="noStrike" cap="none" normalizeH="0" baseline="0" dirty="0" smtClean="0">
                <a:ln>
                  <a:noFill/>
                </a:ln>
                <a:solidFill>
                  <a:srgbClr val="000000"/>
                </a:solidFill>
                <a:effectLst/>
                <a:latin typeface="Arial Unicode MS"/>
              </a:rPr>
              <a:t> </a:t>
            </a:r>
            <a:r>
              <a:rPr kumimoji="0" lang="th-TH" altLang="th-TH" sz="2400" b="0" i="0" u="none" strike="noStrike" cap="none" normalizeH="0" baseline="0" dirty="0" err="1" smtClean="0">
                <a:ln>
                  <a:noFill/>
                </a:ln>
                <a:solidFill>
                  <a:srgbClr val="000000"/>
                </a:solidFill>
                <a:effectLst/>
                <a:latin typeface="Arial Unicode MS"/>
              </a:rPr>
              <a:t>angle</a:t>
            </a:r>
            <a:r>
              <a:rPr kumimoji="0" lang="th-TH" altLang="th-TH" sz="2400" b="0" i="0" u="none" strike="noStrike" cap="none" normalizeH="0" baseline="0" dirty="0" smtClean="0">
                <a:ln>
                  <a:noFill/>
                </a:ln>
                <a:solidFill>
                  <a:srgbClr val="000000"/>
                </a:solidFill>
                <a:effectLst/>
                <a:latin typeface="Arial Unicode MS"/>
              </a:rPr>
              <a:t>) { </a:t>
            </a:r>
          </a:p>
          <a:p>
            <a:pPr marL="0" marR="0" lvl="0" indent="0" algn="l" defTabSz="914400" rtl="0" eaLnBrk="0" fontAlgn="base" latinLnBrk="0" hangingPunct="0">
              <a:lnSpc>
                <a:spcPct val="100000"/>
              </a:lnSpc>
              <a:spcBef>
                <a:spcPct val="0"/>
              </a:spcBef>
              <a:spcAft>
                <a:spcPct val="0"/>
              </a:spcAft>
              <a:buClrTx/>
              <a:buSzTx/>
              <a:buFontTx/>
              <a:buNone/>
              <a:tabLst/>
            </a:pPr>
            <a:r>
              <a:rPr lang="th-TH" altLang="th-TH" sz="2400" dirty="0">
                <a:solidFill>
                  <a:srgbClr val="000000"/>
                </a:solidFill>
                <a:latin typeface="Arial Unicode MS"/>
              </a:rPr>
              <a:t> </a:t>
            </a:r>
            <a:r>
              <a:rPr lang="th-TH" altLang="th-TH" sz="2400" dirty="0" smtClean="0">
                <a:solidFill>
                  <a:srgbClr val="000000"/>
                </a:solidFill>
                <a:latin typeface="Arial Unicode MS"/>
              </a:rPr>
              <a:t>       </a:t>
            </a:r>
            <a:r>
              <a:rPr kumimoji="0" lang="th-TH" altLang="th-TH" sz="2400" b="0" i="0" u="none" strike="noStrike" cap="none" normalizeH="0" baseline="0" dirty="0" err="1" smtClean="0">
                <a:ln>
                  <a:noFill/>
                </a:ln>
                <a:solidFill>
                  <a:srgbClr val="000000"/>
                </a:solidFill>
                <a:effectLst/>
                <a:latin typeface="Arial Unicode MS"/>
              </a:rPr>
              <a:t>if</a:t>
            </a:r>
            <a:r>
              <a:rPr kumimoji="0" lang="th-TH" altLang="th-TH" sz="2400" b="0" i="0" u="none" strike="noStrike" cap="none" normalizeH="0" baseline="0" dirty="0" smtClean="0">
                <a:ln>
                  <a:noFill/>
                </a:ln>
                <a:solidFill>
                  <a:srgbClr val="000000"/>
                </a:solidFill>
                <a:effectLst/>
                <a:latin typeface="Arial Unicode MS"/>
              </a:rPr>
              <a:t> (</a:t>
            </a:r>
            <a:r>
              <a:rPr kumimoji="0" lang="th-TH" altLang="th-TH" sz="2400" b="0" i="0" u="none" strike="noStrike" cap="none" normalizeH="0" baseline="0" dirty="0" err="1" smtClean="0">
                <a:ln>
                  <a:noFill/>
                </a:ln>
                <a:solidFill>
                  <a:srgbClr val="000000"/>
                </a:solidFill>
                <a:effectLst/>
                <a:latin typeface="Arial Unicode MS"/>
              </a:rPr>
              <a:t>iteration</a:t>
            </a:r>
            <a:r>
              <a:rPr kumimoji="0" lang="th-TH" altLang="th-TH" sz="2400" b="0" i="0" u="none" strike="noStrike" cap="none" normalizeH="0" baseline="0" dirty="0" smtClean="0">
                <a:ln>
                  <a:noFill/>
                </a:ln>
                <a:solidFill>
                  <a:srgbClr val="000000"/>
                </a:solidFill>
                <a:effectLst/>
                <a:latin typeface="Arial Unicode MS"/>
              </a:rPr>
              <a:t> == 0) </a:t>
            </a:r>
          </a:p>
          <a:p>
            <a:pPr marL="0" marR="0" lvl="0" indent="0" algn="l" defTabSz="914400" rtl="0" eaLnBrk="0" fontAlgn="base" latinLnBrk="0" hangingPunct="0">
              <a:lnSpc>
                <a:spcPct val="100000"/>
              </a:lnSpc>
              <a:spcBef>
                <a:spcPct val="0"/>
              </a:spcBef>
              <a:spcAft>
                <a:spcPct val="0"/>
              </a:spcAft>
              <a:buClrTx/>
              <a:buSzTx/>
              <a:buFontTx/>
              <a:buNone/>
              <a:tabLst/>
            </a:pPr>
            <a:r>
              <a:rPr lang="th-TH" altLang="th-TH" sz="2400" dirty="0">
                <a:solidFill>
                  <a:srgbClr val="000000"/>
                </a:solidFill>
                <a:latin typeface="Arial Unicode MS"/>
              </a:rPr>
              <a:t> </a:t>
            </a:r>
            <a:r>
              <a:rPr lang="th-TH" altLang="th-TH" sz="2400" dirty="0" smtClean="0">
                <a:solidFill>
                  <a:srgbClr val="000000"/>
                </a:solidFill>
                <a:latin typeface="Arial Unicode MS"/>
              </a:rPr>
              <a:t>           </a:t>
            </a:r>
            <a:r>
              <a:rPr kumimoji="0" lang="th-TH" altLang="th-TH" sz="2400" b="0" i="0" u="none" strike="noStrike" cap="none" normalizeH="0" baseline="0" dirty="0" err="1" smtClean="0">
                <a:ln>
                  <a:noFill/>
                </a:ln>
                <a:solidFill>
                  <a:srgbClr val="000000"/>
                </a:solidFill>
                <a:effectLst/>
                <a:latin typeface="Arial Unicode MS"/>
              </a:rPr>
              <a:t>return</a:t>
            </a:r>
            <a:r>
              <a:rPr kumimoji="0" lang="th-TH" altLang="th-TH" sz="2400" b="0" i="0" u="none" strike="noStrike" cap="none" normalizeH="0" baseline="0" dirty="0" smtClean="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th-TH" altLang="th-TH" sz="2400" dirty="0">
                <a:solidFill>
                  <a:srgbClr val="000000"/>
                </a:solidFill>
                <a:latin typeface="Arial Unicode MS"/>
              </a:rPr>
              <a:t> </a:t>
            </a:r>
            <a:r>
              <a:rPr lang="th-TH" altLang="th-TH" sz="2400" dirty="0" smtClean="0">
                <a:solidFill>
                  <a:srgbClr val="000000"/>
                </a:solidFill>
                <a:latin typeface="Arial Unicode MS"/>
              </a:rPr>
              <a:t>           </a:t>
            </a:r>
            <a:r>
              <a:rPr kumimoji="0" lang="th-TH" altLang="th-TH" sz="2400" b="0" i="0" u="none" strike="noStrike" cap="none" normalizeH="0" baseline="0" dirty="0" smtClean="0">
                <a:ln>
                  <a:noFill/>
                </a:ln>
                <a:solidFill>
                  <a:srgbClr val="000000"/>
                </a:solidFill>
                <a:effectLst/>
                <a:latin typeface="Arial Unicode MS"/>
              </a:rPr>
              <a:t>t.</a:t>
            </a:r>
            <a:r>
              <a:rPr kumimoji="0" lang="th-TH" altLang="th-TH" sz="2400" b="0" i="0" u="none" strike="noStrike" cap="none" normalizeH="0" baseline="0" dirty="0" err="1" smtClean="0">
                <a:ln>
                  <a:noFill/>
                </a:ln>
                <a:solidFill>
                  <a:srgbClr val="000000"/>
                </a:solidFill>
                <a:effectLst/>
                <a:latin typeface="Arial Unicode MS"/>
              </a:rPr>
              <a:t>forward</a:t>
            </a:r>
            <a:r>
              <a:rPr kumimoji="0" lang="th-TH" altLang="th-TH" sz="2400" b="0" i="0" u="none" strike="noStrike" cap="none" normalizeH="0" baseline="0" dirty="0" smtClean="0">
                <a:ln>
                  <a:noFill/>
                </a:ln>
                <a:solidFill>
                  <a:srgbClr val="000000"/>
                </a:solidFill>
                <a:effectLst/>
                <a:latin typeface="Arial Unicode MS"/>
              </a:rPr>
              <a:t>(</a:t>
            </a:r>
            <a:r>
              <a:rPr kumimoji="0" lang="th-TH" altLang="th-TH" sz="2400" b="0" i="0" u="none" strike="noStrike" cap="none" normalizeH="0" baseline="0" dirty="0" err="1" smtClean="0">
                <a:ln>
                  <a:noFill/>
                </a:ln>
                <a:solidFill>
                  <a:srgbClr val="000000"/>
                </a:solidFill>
                <a:effectLst/>
                <a:latin typeface="Arial Unicode MS"/>
              </a:rPr>
              <a:t>branchLength</a:t>
            </a:r>
            <a:r>
              <a:rPr kumimoji="0" lang="th-TH" altLang="th-TH" sz="2400" b="0" i="0" u="none" strike="noStrike" cap="none" normalizeH="0" baseline="0" dirty="0" smtClean="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th-TH" altLang="th-TH" sz="2400" dirty="0">
                <a:solidFill>
                  <a:srgbClr val="000000"/>
                </a:solidFill>
                <a:latin typeface="Arial Unicode MS"/>
              </a:rPr>
              <a:t> </a:t>
            </a:r>
            <a:r>
              <a:rPr lang="th-TH" altLang="th-TH" sz="2400" dirty="0" smtClean="0">
                <a:solidFill>
                  <a:srgbClr val="000000"/>
                </a:solidFill>
                <a:latin typeface="Arial Unicode MS"/>
              </a:rPr>
              <a:t>           </a:t>
            </a:r>
            <a:r>
              <a:rPr kumimoji="0" lang="th-TH" altLang="th-TH" sz="2400" b="0" i="0" u="none" strike="noStrike" cap="none" normalizeH="0" baseline="0" dirty="0" smtClean="0">
                <a:ln>
                  <a:noFill/>
                </a:ln>
                <a:solidFill>
                  <a:srgbClr val="000000"/>
                </a:solidFill>
                <a:effectLst/>
                <a:latin typeface="Arial Unicode MS"/>
              </a:rPr>
              <a:t>t.</a:t>
            </a:r>
            <a:r>
              <a:rPr kumimoji="0" lang="th-TH" altLang="th-TH" sz="2400" b="0" i="0" u="none" strike="noStrike" cap="none" normalizeH="0" baseline="0" dirty="0" err="1" smtClean="0">
                <a:ln>
                  <a:noFill/>
                </a:ln>
                <a:solidFill>
                  <a:srgbClr val="000000"/>
                </a:solidFill>
                <a:effectLst/>
                <a:latin typeface="Arial Unicode MS"/>
              </a:rPr>
              <a:t>left</a:t>
            </a:r>
            <a:r>
              <a:rPr kumimoji="0" lang="th-TH" altLang="th-TH" sz="2400" b="0" i="0" u="none" strike="noStrike" cap="none" normalizeH="0" baseline="0" dirty="0" smtClean="0">
                <a:ln>
                  <a:noFill/>
                </a:ln>
                <a:solidFill>
                  <a:srgbClr val="000000"/>
                </a:solidFill>
                <a:effectLst/>
                <a:latin typeface="Arial Unicode MS"/>
              </a:rPr>
              <a:t>(</a:t>
            </a:r>
            <a:r>
              <a:rPr kumimoji="0" lang="th-TH" altLang="th-TH" sz="2400" b="0" i="0" u="none" strike="noStrike" cap="none" normalizeH="0" baseline="0" dirty="0" err="1" smtClean="0">
                <a:ln>
                  <a:noFill/>
                </a:ln>
                <a:solidFill>
                  <a:srgbClr val="000000"/>
                </a:solidFill>
                <a:effectLst/>
                <a:latin typeface="Arial Unicode MS"/>
              </a:rPr>
              <a:t>angle</a:t>
            </a:r>
            <a:r>
              <a:rPr kumimoji="0" lang="th-TH" altLang="th-TH" sz="2400" b="0" i="0" u="none" strike="noStrike" cap="none" normalizeH="0" baseline="0" dirty="0" smtClean="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th-TH" altLang="th-TH" sz="2400" dirty="0">
                <a:solidFill>
                  <a:srgbClr val="000000"/>
                </a:solidFill>
                <a:latin typeface="Arial Unicode MS"/>
              </a:rPr>
              <a:t> </a:t>
            </a:r>
            <a:r>
              <a:rPr lang="th-TH" altLang="th-TH" sz="2400" dirty="0" smtClean="0">
                <a:solidFill>
                  <a:srgbClr val="000000"/>
                </a:solidFill>
                <a:latin typeface="Arial Unicode MS"/>
              </a:rPr>
              <a:t>           </a:t>
            </a:r>
            <a:r>
              <a:rPr kumimoji="0" lang="th-TH" altLang="th-TH" sz="2400" b="0" i="0" u="none" strike="noStrike" cap="none" normalizeH="0" baseline="0" dirty="0" err="1" smtClean="0">
                <a:ln>
                  <a:noFill/>
                </a:ln>
                <a:solidFill>
                  <a:srgbClr val="000000"/>
                </a:solidFill>
                <a:effectLst/>
                <a:latin typeface="Arial Unicode MS"/>
              </a:rPr>
              <a:t>branch</a:t>
            </a:r>
            <a:r>
              <a:rPr kumimoji="0" lang="th-TH" altLang="th-TH" sz="2400" b="0" i="0" u="none" strike="noStrike" cap="none" normalizeH="0" baseline="0" dirty="0" smtClean="0">
                <a:ln>
                  <a:noFill/>
                </a:ln>
                <a:solidFill>
                  <a:srgbClr val="000000"/>
                </a:solidFill>
                <a:effectLst/>
                <a:latin typeface="Arial Unicode MS"/>
              </a:rPr>
              <a:t>(</a:t>
            </a:r>
            <a:r>
              <a:rPr kumimoji="0" lang="th-TH" altLang="th-TH" sz="2400" b="0" i="0" u="none" strike="noStrike" cap="none" normalizeH="0" baseline="0" dirty="0" err="1" smtClean="0">
                <a:ln>
                  <a:noFill/>
                </a:ln>
                <a:solidFill>
                  <a:srgbClr val="000000"/>
                </a:solidFill>
                <a:effectLst/>
                <a:latin typeface="Arial Unicode MS"/>
              </a:rPr>
              <a:t>iteration</a:t>
            </a:r>
            <a:r>
              <a:rPr kumimoji="0" lang="th-TH" altLang="th-TH" sz="2400" b="0" i="0" u="none" strike="noStrike" cap="none" normalizeH="0" baseline="0" dirty="0" smtClean="0">
                <a:ln>
                  <a:noFill/>
                </a:ln>
                <a:solidFill>
                  <a:srgbClr val="000000"/>
                </a:solidFill>
                <a:effectLst/>
                <a:latin typeface="Arial Unicode MS"/>
              </a:rPr>
              <a:t>-1, </a:t>
            </a:r>
            <a:r>
              <a:rPr kumimoji="0" lang="th-TH" altLang="th-TH" sz="2400" b="0" i="0" u="none" strike="noStrike" cap="none" normalizeH="0" baseline="0" dirty="0" err="1" smtClean="0">
                <a:ln>
                  <a:noFill/>
                </a:ln>
                <a:solidFill>
                  <a:srgbClr val="000000"/>
                </a:solidFill>
                <a:effectLst/>
                <a:latin typeface="Arial Unicode MS"/>
              </a:rPr>
              <a:t>branchLength</a:t>
            </a:r>
            <a:r>
              <a:rPr kumimoji="0" lang="th-TH" altLang="th-TH" sz="2400" b="0" i="0" u="none" strike="noStrike" cap="none" normalizeH="0" baseline="0" dirty="0" smtClean="0">
                <a:ln>
                  <a:noFill/>
                </a:ln>
                <a:solidFill>
                  <a:srgbClr val="000000"/>
                </a:solidFill>
                <a:effectLst/>
                <a:latin typeface="Arial Unicode MS"/>
              </a:rPr>
              <a:t>/1.5, </a:t>
            </a:r>
            <a:r>
              <a:rPr kumimoji="0" lang="th-TH" altLang="th-TH" sz="2400" b="0" i="0" u="none" strike="noStrike" cap="none" normalizeH="0" baseline="0" dirty="0" err="1" smtClean="0">
                <a:ln>
                  <a:noFill/>
                </a:ln>
                <a:solidFill>
                  <a:srgbClr val="000000"/>
                </a:solidFill>
                <a:effectLst/>
                <a:latin typeface="Arial Unicode MS"/>
              </a:rPr>
              <a:t>angle</a:t>
            </a:r>
            <a:r>
              <a:rPr kumimoji="0" lang="th-TH" altLang="th-TH" sz="2400" b="0" i="0" u="none" strike="noStrike" cap="none" normalizeH="0" baseline="0" dirty="0" smtClean="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th-TH" altLang="th-TH" sz="2400" dirty="0">
                <a:solidFill>
                  <a:srgbClr val="000000"/>
                </a:solidFill>
                <a:latin typeface="Arial Unicode MS"/>
              </a:rPr>
              <a:t> </a:t>
            </a:r>
            <a:r>
              <a:rPr lang="th-TH" altLang="th-TH" sz="2400" dirty="0" smtClean="0">
                <a:solidFill>
                  <a:srgbClr val="000000"/>
                </a:solidFill>
                <a:latin typeface="Arial Unicode MS"/>
              </a:rPr>
              <a:t>           </a:t>
            </a:r>
            <a:r>
              <a:rPr kumimoji="0" lang="th-TH" altLang="th-TH" sz="2400" b="0" i="0" u="none" strike="noStrike" cap="none" normalizeH="0" baseline="0" dirty="0" smtClean="0">
                <a:ln>
                  <a:noFill/>
                </a:ln>
                <a:solidFill>
                  <a:srgbClr val="000000"/>
                </a:solidFill>
                <a:effectLst/>
                <a:latin typeface="Arial Unicode MS"/>
              </a:rPr>
              <a:t>t.</a:t>
            </a:r>
            <a:r>
              <a:rPr kumimoji="0" lang="th-TH" altLang="th-TH" sz="2400" b="0" i="0" u="none" strike="noStrike" cap="none" normalizeH="0" baseline="0" dirty="0" err="1" smtClean="0">
                <a:ln>
                  <a:noFill/>
                </a:ln>
                <a:solidFill>
                  <a:srgbClr val="000000"/>
                </a:solidFill>
                <a:effectLst/>
                <a:latin typeface="Arial Unicode MS"/>
              </a:rPr>
              <a:t>right</a:t>
            </a:r>
            <a:r>
              <a:rPr kumimoji="0" lang="th-TH" altLang="th-TH" sz="2400" b="0" i="0" u="none" strike="noStrike" cap="none" normalizeH="0" baseline="0" dirty="0" smtClean="0">
                <a:ln>
                  <a:noFill/>
                </a:ln>
                <a:solidFill>
                  <a:srgbClr val="000000"/>
                </a:solidFill>
                <a:effectLst/>
                <a:latin typeface="Arial Unicode MS"/>
              </a:rPr>
              <a:t>(</a:t>
            </a:r>
            <a:r>
              <a:rPr kumimoji="0" lang="th-TH" altLang="th-TH" sz="2400" b="0" i="0" u="none" strike="noStrike" cap="none" normalizeH="0" baseline="0" dirty="0" err="1" smtClean="0">
                <a:ln>
                  <a:noFill/>
                </a:ln>
                <a:solidFill>
                  <a:srgbClr val="000000"/>
                </a:solidFill>
                <a:effectLst/>
                <a:latin typeface="Arial Unicode MS"/>
              </a:rPr>
              <a:t>angle</a:t>
            </a:r>
            <a:r>
              <a:rPr kumimoji="0" lang="th-TH" altLang="th-TH" sz="2400" b="0" i="0" u="none" strike="noStrike" cap="none" normalizeH="0" baseline="0" dirty="0" smtClean="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th-TH" altLang="th-TH" sz="2400" dirty="0">
                <a:solidFill>
                  <a:srgbClr val="000000"/>
                </a:solidFill>
                <a:latin typeface="Arial Unicode MS"/>
              </a:rPr>
              <a:t> </a:t>
            </a:r>
            <a:r>
              <a:rPr lang="th-TH" altLang="th-TH" sz="2400" dirty="0" smtClean="0">
                <a:solidFill>
                  <a:srgbClr val="000000"/>
                </a:solidFill>
                <a:latin typeface="Arial Unicode MS"/>
              </a:rPr>
              <a:t>           </a:t>
            </a:r>
            <a:r>
              <a:rPr kumimoji="0" lang="th-TH" altLang="th-TH" sz="2400" b="0" i="0" u="none" strike="noStrike" cap="none" normalizeH="0" baseline="0" dirty="0" smtClean="0">
                <a:ln>
                  <a:noFill/>
                </a:ln>
                <a:solidFill>
                  <a:srgbClr val="000000"/>
                </a:solidFill>
                <a:effectLst/>
                <a:latin typeface="Arial Unicode MS"/>
              </a:rPr>
              <a:t>t.</a:t>
            </a:r>
            <a:r>
              <a:rPr kumimoji="0" lang="th-TH" altLang="th-TH" sz="2400" b="0" i="0" u="none" strike="noStrike" cap="none" normalizeH="0" baseline="0" dirty="0" err="1" smtClean="0">
                <a:ln>
                  <a:noFill/>
                </a:ln>
                <a:solidFill>
                  <a:srgbClr val="000000"/>
                </a:solidFill>
                <a:effectLst/>
                <a:latin typeface="Arial Unicode MS"/>
              </a:rPr>
              <a:t>right</a:t>
            </a:r>
            <a:r>
              <a:rPr kumimoji="0" lang="th-TH" altLang="th-TH" sz="2400" b="0" i="0" u="none" strike="noStrike" cap="none" normalizeH="0" baseline="0" dirty="0" smtClean="0">
                <a:ln>
                  <a:noFill/>
                </a:ln>
                <a:solidFill>
                  <a:srgbClr val="000000"/>
                </a:solidFill>
                <a:effectLst/>
                <a:latin typeface="Arial Unicode MS"/>
              </a:rPr>
              <a:t>(</a:t>
            </a:r>
            <a:r>
              <a:rPr kumimoji="0" lang="th-TH" altLang="th-TH" sz="2400" b="0" i="0" u="none" strike="noStrike" cap="none" normalizeH="0" baseline="0" dirty="0" err="1" smtClean="0">
                <a:ln>
                  <a:noFill/>
                </a:ln>
                <a:solidFill>
                  <a:srgbClr val="000000"/>
                </a:solidFill>
                <a:effectLst/>
                <a:latin typeface="Arial Unicode MS"/>
              </a:rPr>
              <a:t>angle</a:t>
            </a:r>
            <a:r>
              <a:rPr kumimoji="0" lang="th-TH" altLang="th-TH" sz="2400" b="0" i="0" u="none" strike="noStrike" cap="none" normalizeH="0" baseline="0" dirty="0" smtClean="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th-TH" altLang="th-TH" sz="2400" dirty="0">
                <a:solidFill>
                  <a:srgbClr val="000000"/>
                </a:solidFill>
                <a:latin typeface="Arial Unicode MS"/>
              </a:rPr>
              <a:t> </a:t>
            </a:r>
            <a:r>
              <a:rPr lang="th-TH" altLang="th-TH" sz="2400" dirty="0" smtClean="0">
                <a:solidFill>
                  <a:srgbClr val="000000"/>
                </a:solidFill>
                <a:latin typeface="Arial Unicode MS"/>
              </a:rPr>
              <a:t>           </a:t>
            </a:r>
            <a:r>
              <a:rPr kumimoji="0" lang="th-TH" altLang="th-TH" sz="2400" b="0" i="0" u="none" strike="noStrike" cap="none" normalizeH="0" baseline="0" dirty="0" err="1" smtClean="0">
                <a:ln>
                  <a:noFill/>
                </a:ln>
                <a:solidFill>
                  <a:srgbClr val="000000"/>
                </a:solidFill>
                <a:effectLst/>
                <a:latin typeface="Arial Unicode MS"/>
              </a:rPr>
              <a:t>branch</a:t>
            </a:r>
            <a:r>
              <a:rPr kumimoji="0" lang="th-TH" altLang="th-TH" sz="2400" b="0" i="0" u="none" strike="noStrike" cap="none" normalizeH="0" baseline="0" dirty="0" smtClean="0">
                <a:ln>
                  <a:noFill/>
                </a:ln>
                <a:solidFill>
                  <a:srgbClr val="000000"/>
                </a:solidFill>
                <a:effectLst/>
                <a:latin typeface="Arial Unicode MS"/>
              </a:rPr>
              <a:t>(</a:t>
            </a:r>
            <a:r>
              <a:rPr kumimoji="0" lang="th-TH" altLang="th-TH" sz="2400" b="0" i="0" u="none" strike="noStrike" cap="none" normalizeH="0" baseline="0" dirty="0" err="1" smtClean="0">
                <a:ln>
                  <a:noFill/>
                </a:ln>
                <a:solidFill>
                  <a:srgbClr val="000000"/>
                </a:solidFill>
                <a:effectLst/>
                <a:latin typeface="Arial Unicode MS"/>
              </a:rPr>
              <a:t>iteration</a:t>
            </a:r>
            <a:r>
              <a:rPr kumimoji="0" lang="th-TH" altLang="th-TH" sz="2400" b="0" i="0" u="none" strike="noStrike" cap="none" normalizeH="0" baseline="0" dirty="0" smtClean="0">
                <a:ln>
                  <a:noFill/>
                </a:ln>
                <a:solidFill>
                  <a:srgbClr val="000000"/>
                </a:solidFill>
                <a:effectLst/>
                <a:latin typeface="Arial Unicode MS"/>
              </a:rPr>
              <a:t>-1, </a:t>
            </a:r>
            <a:r>
              <a:rPr kumimoji="0" lang="th-TH" altLang="th-TH" sz="2400" b="0" i="0" u="none" strike="noStrike" cap="none" normalizeH="0" baseline="0" dirty="0" err="1" smtClean="0">
                <a:ln>
                  <a:noFill/>
                </a:ln>
                <a:solidFill>
                  <a:srgbClr val="000000"/>
                </a:solidFill>
                <a:effectLst/>
                <a:latin typeface="Arial Unicode MS"/>
              </a:rPr>
              <a:t>branchLength</a:t>
            </a:r>
            <a:r>
              <a:rPr kumimoji="0" lang="th-TH" altLang="th-TH" sz="2400" b="0" i="0" u="none" strike="noStrike" cap="none" normalizeH="0" baseline="0" dirty="0" smtClean="0">
                <a:ln>
                  <a:noFill/>
                </a:ln>
                <a:solidFill>
                  <a:srgbClr val="000000"/>
                </a:solidFill>
                <a:effectLst/>
                <a:latin typeface="Arial Unicode MS"/>
              </a:rPr>
              <a:t>/1.5, </a:t>
            </a:r>
            <a:r>
              <a:rPr kumimoji="0" lang="th-TH" altLang="th-TH" sz="2400" b="0" i="0" u="none" strike="noStrike" cap="none" normalizeH="0" baseline="0" dirty="0" err="1" smtClean="0">
                <a:ln>
                  <a:noFill/>
                </a:ln>
                <a:solidFill>
                  <a:srgbClr val="000000"/>
                </a:solidFill>
                <a:effectLst/>
                <a:latin typeface="Arial Unicode MS"/>
              </a:rPr>
              <a:t>angle</a:t>
            </a:r>
            <a:r>
              <a:rPr kumimoji="0" lang="th-TH" altLang="th-TH" sz="2400" b="0" i="0" u="none" strike="noStrike" cap="none" normalizeH="0" baseline="0" dirty="0" smtClean="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th-TH" altLang="th-TH" sz="2400" dirty="0">
                <a:solidFill>
                  <a:srgbClr val="000000"/>
                </a:solidFill>
                <a:latin typeface="Arial Unicode MS"/>
              </a:rPr>
              <a:t> </a:t>
            </a:r>
            <a:r>
              <a:rPr lang="th-TH" altLang="th-TH" sz="2400" dirty="0" smtClean="0">
                <a:solidFill>
                  <a:srgbClr val="000000"/>
                </a:solidFill>
                <a:latin typeface="Arial Unicode MS"/>
              </a:rPr>
              <a:t>           </a:t>
            </a:r>
            <a:r>
              <a:rPr kumimoji="0" lang="th-TH" altLang="th-TH" sz="2400" b="0" i="0" u="none" strike="noStrike" cap="none" normalizeH="0" baseline="0" dirty="0" smtClean="0">
                <a:ln>
                  <a:noFill/>
                </a:ln>
                <a:solidFill>
                  <a:srgbClr val="000000"/>
                </a:solidFill>
                <a:effectLst/>
                <a:latin typeface="Arial Unicode MS"/>
              </a:rPr>
              <a:t>t.</a:t>
            </a:r>
            <a:r>
              <a:rPr kumimoji="0" lang="th-TH" altLang="th-TH" sz="2400" b="0" i="0" u="none" strike="noStrike" cap="none" normalizeH="0" baseline="0" dirty="0" err="1" smtClean="0">
                <a:ln>
                  <a:noFill/>
                </a:ln>
                <a:solidFill>
                  <a:srgbClr val="000000"/>
                </a:solidFill>
                <a:effectLst/>
                <a:latin typeface="Arial Unicode MS"/>
              </a:rPr>
              <a:t>left</a:t>
            </a:r>
            <a:r>
              <a:rPr kumimoji="0" lang="th-TH" altLang="th-TH" sz="2400" b="0" i="0" u="none" strike="noStrike" cap="none" normalizeH="0" baseline="0" dirty="0" smtClean="0">
                <a:ln>
                  <a:noFill/>
                </a:ln>
                <a:solidFill>
                  <a:srgbClr val="000000"/>
                </a:solidFill>
                <a:effectLst/>
                <a:latin typeface="Arial Unicode MS"/>
              </a:rPr>
              <a:t>(</a:t>
            </a:r>
            <a:r>
              <a:rPr kumimoji="0" lang="th-TH" altLang="th-TH" sz="2400" b="0" i="0" u="none" strike="noStrike" cap="none" normalizeH="0" baseline="0" dirty="0" err="1" smtClean="0">
                <a:ln>
                  <a:noFill/>
                </a:ln>
                <a:solidFill>
                  <a:srgbClr val="000000"/>
                </a:solidFill>
                <a:effectLst/>
                <a:latin typeface="Arial Unicode MS"/>
              </a:rPr>
              <a:t>angle</a:t>
            </a:r>
            <a:r>
              <a:rPr kumimoji="0" lang="th-TH" altLang="th-TH" sz="2400" b="0" i="0" u="none" strike="noStrike" cap="none" normalizeH="0" baseline="0" dirty="0" smtClean="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th-TH" altLang="th-TH" sz="2400" dirty="0">
                <a:solidFill>
                  <a:srgbClr val="000000"/>
                </a:solidFill>
                <a:latin typeface="Arial Unicode MS"/>
              </a:rPr>
              <a:t> </a:t>
            </a:r>
            <a:r>
              <a:rPr lang="th-TH" altLang="th-TH" sz="2400" dirty="0" smtClean="0">
                <a:solidFill>
                  <a:srgbClr val="000000"/>
                </a:solidFill>
                <a:latin typeface="Arial Unicode MS"/>
              </a:rPr>
              <a:t>           </a:t>
            </a:r>
            <a:r>
              <a:rPr kumimoji="0" lang="th-TH" altLang="th-TH" sz="2400" b="0" i="0" u="none" strike="noStrike" cap="none" normalizeH="0" baseline="0" dirty="0" smtClean="0">
                <a:ln>
                  <a:noFill/>
                </a:ln>
                <a:solidFill>
                  <a:srgbClr val="000000"/>
                </a:solidFill>
                <a:effectLst/>
                <a:latin typeface="Arial Unicode MS"/>
              </a:rPr>
              <a:t>t.</a:t>
            </a:r>
            <a:r>
              <a:rPr kumimoji="0" lang="th-TH" altLang="th-TH" sz="2400" b="0" i="0" u="none" strike="noStrike" cap="none" normalizeH="0" baseline="0" dirty="0" err="1" smtClean="0">
                <a:ln>
                  <a:noFill/>
                </a:ln>
                <a:solidFill>
                  <a:srgbClr val="000000"/>
                </a:solidFill>
                <a:effectLst/>
                <a:latin typeface="Arial Unicode MS"/>
              </a:rPr>
              <a:t>back</a:t>
            </a:r>
            <a:r>
              <a:rPr kumimoji="0" lang="th-TH" altLang="th-TH" sz="2400" b="0" i="0" u="none" strike="noStrike" cap="none" normalizeH="0" baseline="0" dirty="0" smtClean="0">
                <a:ln>
                  <a:noFill/>
                </a:ln>
                <a:solidFill>
                  <a:srgbClr val="000000"/>
                </a:solidFill>
                <a:effectLst/>
                <a:latin typeface="Arial Unicode MS"/>
              </a:rPr>
              <a:t>(</a:t>
            </a:r>
            <a:r>
              <a:rPr kumimoji="0" lang="th-TH" altLang="th-TH" sz="2400" b="0" i="0" u="none" strike="noStrike" cap="none" normalizeH="0" baseline="0" dirty="0" err="1" smtClean="0">
                <a:ln>
                  <a:noFill/>
                </a:ln>
                <a:solidFill>
                  <a:srgbClr val="000000"/>
                </a:solidFill>
                <a:effectLst/>
                <a:latin typeface="Arial Unicode MS"/>
              </a:rPr>
              <a:t>branchLength</a:t>
            </a:r>
            <a:r>
              <a:rPr kumimoji="0" lang="th-TH" altLang="th-TH" sz="2400" b="0" i="0" u="none" strike="noStrike" cap="none" normalizeH="0" baseline="0" dirty="0" smtClean="0">
                <a:ln>
                  <a:noFill/>
                </a:ln>
                <a:solidFill>
                  <a:srgbClr val="000000"/>
                </a:solidFill>
                <a:effectLst/>
                <a:latin typeface="Arial Unicode MS"/>
              </a:rPr>
              <a:t>);</a:t>
            </a:r>
            <a:r>
              <a:rPr lang="th-TH" altLang="th-TH" sz="2400" dirty="0" smtClean="0">
                <a:solidFill>
                  <a:srgbClr val="000000"/>
                </a:solidFill>
                <a:latin typeface="Arial Unicode MS"/>
              </a:rPr>
              <a:t> </a:t>
            </a:r>
            <a:r>
              <a:rPr kumimoji="0" lang="th-TH" altLang="th-TH" sz="2400" b="0" i="0" u="none" strike="noStrike" cap="none" normalizeH="0" baseline="0" dirty="0" smtClean="0">
                <a:ln>
                  <a:noFill/>
                </a:ln>
                <a:solidFill>
                  <a:srgbClr val="000000"/>
                </a:solidFill>
                <a:effectLst/>
                <a:latin typeface="Arial Unicode MS"/>
              </a:rPr>
              <a:t> }</a:t>
            </a:r>
            <a:r>
              <a:rPr kumimoji="0" lang="th-TH" altLang="th-TH" sz="2400" b="0" i="0" u="none" strike="noStrike" cap="none" normalizeH="0" baseline="0" dirty="0" smtClean="0">
                <a:ln>
                  <a:noFill/>
                </a:ln>
                <a:solidFill>
                  <a:schemeClr val="tx1"/>
                </a:solidFill>
                <a:effectLst/>
              </a:rPr>
              <a:t> </a:t>
            </a:r>
            <a:endParaRPr kumimoji="0" lang="th-TH" altLang="th-TH" sz="2400" b="0" i="0" u="none" strike="noStrike" cap="none" normalizeH="0" baseline="0" dirty="0" smtClean="0">
              <a:ln>
                <a:noFill/>
              </a:ln>
              <a:solidFill>
                <a:schemeClr val="tx1"/>
              </a:solidFill>
              <a:effectLst/>
              <a:latin typeface="Arial" panose="020B0604020202020204" pitchFamily="34" charset="0"/>
            </a:endParaRPr>
          </a:p>
        </p:txBody>
      </p:sp>
      <p:pic>
        <p:nvPicPr>
          <p:cNvPr id="7" name="รูปภาพ 6"/>
          <p:cNvPicPr>
            <a:picLocks noChangeAspect="1"/>
          </p:cNvPicPr>
          <p:nvPr/>
        </p:nvPicPr>
        <p:blipFill>
          <a:blip r:embed="rId3"/>
          <a:stretch>
            <a:fillRect/>
          </a:stretch>
        </p:blipFill>
        <p:spPr>
          <a:xfrm>
            <a:off x="6653469" y="4671625"/>
            <a:ext cx="4598944" cy="2204649"/>
          </a:xfrm>
          <a:prstGeom prst="rect">
            <a:avLst/>
          </a:prstGeom>
        </p:spPr>
      </p:pic>
    </p:spTree>
    <p:extLst>
      <p:ext uri="{BB962C8B-B14F-4D97-AF65-F5344CB8AC3E}">
        <p14:creationId xmlns:p14="http://schemas.microsoft.com/office/powerpoint/2010/main" val="538405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0" y="57151"/>
            <a:ext cx="3214688" cy="700088"/>
          </a:xfrm>
        </p:spPr>
        <p:txBody>
          <a:bodyPr/>
          <a:lstStyle/>
          <a:p>
            <a:r>
              <a:rPr lang="en-US" dirty="0" smtClean="0"/>
              <a:t>Recursion</a:t>
            </a:r>
            <a:endParaRPr lang="th-TH" dirty="0"/>
          </a:p>
        </p:txBody>
      </p:sp>
      <p:sp>
        <p:nvSpPr>
          <p:cNvPr id="4" name="Rectangle 1"/>
          <p:cNvSpPr>
            <a:spLocks noGrp="1" noChangeArrowheads="1"/>
          </p:cNvSpPr>
          <p:nvPr>
            <p:ph idx="1"/>
          </p:nvPr>
        </p:nvSpPr>
        <p:spPr bwMode="auto">
          <a:xfrm>
            <a:off x="138959" y="712325"/>
            <a:ext cx="10999806"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err="1" smtClean="0">
                <a:ln>
                  <a:noFill/>
                </a:ln>
                <a:solidFill>
                  <a:srgbClr val="B00040"/>
                </a:solidFill>
                <a:effectLst/>
                <a:latin typeface="Menlo"/>
              </a:rPr>
              <a:t>void</a:t>
            </a:r>
            <a:r>
              <a:rPr kumimoji="0" lang="th-TH" altLang="th-TH" b="0" i="0" u="none" strike="noStrike" cap="none" normalizeH="0" baseline="0" dirty="0" smtClean="0">
                <a:ln>
                  <a:noFill/>
                </a:ln>
                <a:solidFill>
                  <a:srgbClr val="000000"/>
                </a:solidFill>
                <a:effectLst/>
                <a:latin typeface="Menlo"/>
              </a:rPr>
              <a:t> </a:t>
            </a:r>
            <a:r>
              <a:rPr kumimoji="0" lang="th-TH" altLang="th-TH" b="0" i="0" u="none" strike="noStrike" cap="none" normalizeH="0" baseline="0" dirty="0" err="1" smtClean="0">
                <a:ln>
                  <a:noFill/>
                </a:ln>
                <a:solidFill>
                  <a:srgbClr val="0000FF"/>
                </a:solidFill>
                <a:effectLst/>
                <a:latin typeface="Menlo"/>
              </a:rPr>
              <a:t>someFunction</a:t>
            </a:r>
            <a:r>
              <a:rPr kumimoji="0" lang="th-TH" altLang="th-TH" b="0" i="0" u="none" strike="noStrike" cap="none" normalizeH="0" baseline="0" dirty="0" smtClean="0">
                <a:ln>
                  <a:noFill/>
                </a:ln>
                <a:solidFill>
                  <a:srgbClr val="666666"/>
                </a:solidFill>
                <a:effectLst/>
                <a:latin typeface="Arial" panose="020B0604020202020204" pitchFamily="34" charset="0"/>
              </a:rPr>
              <a:t>()</a:t>
            </a:r>
            <a:r>
              <a:rPr kumimoji="0" lang="th-TH" altLang="th-TH" b="0" i="0" u="none" strike="noStrike" cap="none" normalizeH="0" baseline="0" dirty="0" smtClean="0">
                <a:ln>
                  <a:noFill/>
                </a:ln>
                <a:solidFill>
                  <a:srgbClr val="000000"/>
                </a:solidFill>
                <a:effectLst/>
                <a:latin typeface="Menlo"/>
              </a:rPr>
              <a:t> </a:t>
            </a:r>
            <a:r>
              <a:rPr kumimoji="0" lang="th-TH" altLang="th-TH" b="0" i="0" u="none" strike="noStrike" cap="none" normalizeH="0" baseline="0" dirty="0" smtClean="0">
                <a:ln>
                  <a:noFill/>
                </a:ln>
                <a:solidFill>
                  <a:srgbClr val="666666"/>
                </a:solidFill>
                <a:effectLst/>
                <a:latin typeface="Arial" panose="020B0604020202020204" pitchFamily="34" charset="0"/>
              </a:rPr>
              <a:t>{</a:t>
            </a:r>
            <a:endParaRPr kumimoji="0" lang="th-TH" altLang="th-TH" b="0" i="0" u="none" strike="noStrike" cap="none" normalizeH="0" baseline="0" dirty="0" smtClean="0">
              <a:ln>
                <a:noFill/>
              </a:ln>
              <a:solidFill>
                <a:srgbClr val="000000"/>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th-TH" dirty="0" smtClean="0">
                <a:solidFill>
                  <a:srgbClr val="444444"/>
                </a:solidFill>
                <a:latin typeface="Arial" panose="020B0604020202020204" pitchFamily="34" charset="0"/>
                <a:cs typeface="Arial" panose="020B0604020202020204" pitchFamily="34" charset="0"/>
              </a:rPr>
              <a:t>//</a:t>
            </a:r>
            <a:r>
              <a:rPr kumimoji="0" lang="th-TH" altLang="th-TH" b="0" i="0" u="none" strike="noStrike" cap="none" normalizeH="0" baseline="0" dirty="0" err="1" smtClean="0">
                <a:ln>
                  <a:noFill/>
                </a:ln>
                <a:solidFill>
                  <a:srgbClr val="444444"/>
                </a:solidFill>
                <a:effectLst/>
                <a:latin typeface="Arial" panose="020B0604020202020204" pitchFamily="34" charset="0"/>
                <a:cs typeface="Arial" panose="020B0604020202020204" pitchFamily="34" charset="0"/>
              </a:rPr>
              <a:t>Calling</a:t>
            </a:r>
            <a:r>
              <a:rPr kumimoji="0" lang="th-TH" altLang="th-TH" b="0" i="0" u="none" strike="noStrike" cap="none" normalizeH="0" baseline="0" dirty="0" smtClean="0">
                <a:ln>
                  <a:noFill/>
                </a:ln>
                <a:solidFill>
                  <a:srgbClr val="444444"/>
                </a:solidFill>
                <a:effectLst/>
                <a:latin typeface="Arial" panose="020B0604020202020204" pitchFamily="34" charset="0"/>
                <a:cs typeface="Arial" panose="020B0604020202020204" pitchFamily="34" charset="0"/>
              </a:rPr>
              <a:t> </a:t>
            </a:r>
            <a:r>
              <a:rPr kumimoji="0" lang="th-TH" altLang="th-TH" b="0" i="0" u="none" strike="noStrike" cap="none" normalizeH="0" baseline="0" dirty="0" err="1" smtClean="0">
                <a:ln>
                  <a:noFill/>
                </a:ln>
                <a:solidFill>
                  <a:srgbClr val="444444"/>
                </a:solidFill>
                <a:effectLst/>
                <a:latin typeface="Arial" panose="020B0604020202020204" pitchFamily="34" charset="0"/>
                <a:cs typeface="Arial" panose="020B0604020202020204" pitchFamily="34" charset="0"/>
              </a:rPr>
              <a:t>the</a:t>
            </a:r>
            <a:r>
              <a:rPr kumimoji="0" lang="th-TH" altLang="th-TH" b="0" i="0" u="none" strike="noStrike" cap="none" normalizeH="0" baseline="0" dirty="0" smtClean="0">
                <a:ln>
                  <a:noFill/>
                </a:ln>
                <a:solidFill>
                  <a:srgbClr val="444444"/>
                </a:solidFill>
                <a:effectLst/>
                <a:latin typeface="Arial" panose="020B0604020202020204" pitchFamily="34" charset="0"/>
                <a:cs typeface="Arial" panose="020B0604020202020204" pitchFamily="34" charset="0"/>
              </a:rPr>
              <a:t> </a:t>
            </a:r>
            <a:r>
              <a:rPr kumimoji="0" lang="th-TH" altLang="th-TH" b="0" i="0" u="none" strike="noStrike" cap="none" normalizeH="0" baseline="0" dirty="0" err="1" smtClean="0">
                <a:ln>
                  <a:noFill/>
                </a:ln>
                <a:solidFill>
                  <a:srgbClr val="444444"/>
                </a:solidFill>
                <a:effectLst/>
                <a:latin typeface="Arial" panose="020B0604020202020204" pitchFamily="34" charset="0"/>
                <a:cs typeface="Arial" panose="020B0604020202020204" pitchFamily="34" charset="0"/>
              </a:rPr>
              <a:t>function</a:t>
            </a:r>
            <a:r>
              <a:rPr kumimoji="0" lang="th-TH" altLang="th-TH" b="0" i="0" u="none" strike="noStrike" cap="none" normalizeH="0" baseline="0" dirty="0" smtClean="0">
                <a:ln>
                  <a:noFill/>
                </a:ln>
                <a:solidFill>
                  <a:srgbClr val="444444"/>
                </a:solidFill>
                <a:effectLst/>
                <a:latin typeface="Arial" panose="020B0604020202020204" pitchFamily="34" charset="0"/>
                <a:cs typeface="Arial" panose="020B0604020202020204" pitchFamily="34" charset="0"/>
              </a:rPr>
              <a:t> </a:t>
            </a:r>
            <a:r>
              <a:rPr kumimoji="0" lang="th-TH" altLang="th-TH" b="0" i="0" u="none" strike="noStrike" cap="none" normalizeH="0" baseline="0" dirty="0" err="1" smtClean="0">
                <a:ln>
                  <a:noFill/>
                </a:ln>
                <a:solidFill>
                  <a:srgbClr val="444444"/>
                </a:solidFill>
                <a:effectLst/>
                <a:latin typeface="Arial" panose="020B0604020202020204" pitchFamily="34" charset="0"/>
                <a:cs typeface="Arial" panose="020B0604020202020204" pitchFamily="34" charset="0"/>
              </a:rPr>
              <a:t>background</a:t>
            </a:r>
            <a:r>
              <a:rPr kumimoji="0" lang="th-TH" altLang="th-TH" b="0" i="0" u="none" strike="noStrike" cap="none" normalizeH="0" baseline="0" dirty="0" smtClean="0">
                <a:ln>
                  <a:noFill/>
                </a:ln>
                <a:solidFill>
                  <a:srgbClr val="444444"/>
                </a:solidFill>
                <a:effectLst/>
                <a:latin typeface="Arial" panose="020B0604020202020204" pitchFamily="34" charset="0"/>
                <a:cs typeface="Arial" panose="020B0604020202020204" pitchFamily="34" charset="0"/>
              </a:rPr>
              <a:t>() </a:t>
            </a:r>
            <a:r>
              <a:rPr kumimoji="0" lang="th-TH" altLang="th-TH" b="0" i="0" u="none" strike="noStrike" cap="none" normalizeH="0" baseline="0" dirty="0" err="1" smtClean="0">
                <a:ln>
                  <a:noFill/>
                </a:ln>
                <a:solidFill>
                  <a:srgbClr val="444444"/>
                </a:solidFill>
                <a:effectLst/>
                <a:latin typeface="Arial" panose="020B0604020202020204" pitchFamily="34" charset="0"/>
                <a:cs typeface="Arial" panose="020B0604020202020204" pitchFamily="34" charset="0"/>
              </a:rPr>
              <a:t>in</a:t>
            </a:r>
            <a:r>
              <a:rPr kumimoji="0" lang="th-TH" altLang="th-TH" b="0" i="0" u="none" strike="noStrike" cap="none" normalizeH="0" baseline="0" dirty="0" smtClean="0">
                <a:ln>
                  <a:noFill/>
                </a:ln>
                <a:solidFill>
                  <a:srgbClr val="444444"/>
                </a:solidFill>
                <a:effectLst/>
                <a:latin typeface="Arial" panose="020B0604020202020204" pitchFamily="34" charset="0"/>
                <a:cs typeface="Arial" panose="020B0604020202020204" pitchFamily="34" charset="0"/>
              </a:rPr>
              <a:t> </a:t>
            </a:r>
            <a:r>
              <a:rPr kumimoji="0" lang="th-TH" altLang="th-TH" b="0" i="0" u="none" strike="noStrike" cap="none" normalizeH="0" baseline="0" dirty="0" err="1" smtClean="0">
                <a:ln>
                  <a:noFill/>
                </a:ln>
                <a:solidFill>
                  <a:srgbClr val="444444"/>
                </a:solidFill>
                <a:effectLst/>
                <a:latin typeface="Arial" panose="020B0604020202020204" pitchFamily="34" charset="0"/>
                <a:cs typeface="Arial" panose="020B0604020202020204" pitchFamily="34" charset="0"/>
              </a:rPr>
              <a:t>the</a:t>
            </a:r>
            <a:r>
              <a:rPr kumimoji="0" lang="th-TH" altLang="th-TH" b="0" i="0" u="none" strike="noStrike" cap="none" normalizeH="0" baseline="0" dirty="0" smtClean="0">
                <a:ln>
                  <a:noFill/>
                </a:ln>
                <a:solidFill>
                  <a:srgbClr val="444444"/>
                </a:solidFill>
                <a:effectLst/>
                <a:latin typeface="Arial" panose="020B0604020202020204" pitchFamily="34" charset="0"/>
                <a:cs typeface="Arial" panose="020B0604020202020204" pitchFamily="34" charset="0"/>
              </a:rPr>
              <a:t> </a:t>
            </a:r>
            <a:r>
              <a:rPr kumimoji="0" lang="th-TH" altLang="th-TH" b="0" i="0" u="none" strike="noStrike" cap="none" normalizeH="0" baseline="0" dirty="0" err="1" smtClean="0">
                <a:ln>
                  <a:noFill/>
                </a:ln>
                <a:solidFill>
                  <a:srgbClr val="444444"/>
                </a:solidFill>
                <a:effectLst/>
                <a:latin typeface="Arial" panose="020B0604020202020204" pitchFamily="34" charset="0"/>
                <a:cs typeface="Arial" panose="020B0604020202020204" pitchFamily="34" charset="0"/>
              </a:rPr>
              <a:t>definition</a:t>
            </a:r>
            <a:r>
              <a:rPr kumimoji="0" lang="th-TH" altLang="th-TH" b="0" i="0" u="none" strike="noStrike" cap="none" normalizeH="0" baseline="0" dirty="0" smtClean="0">
                <a:ln>
                  <a:noFill/>
                </a:ln>
                <a:solidFill>
                  <a:srgbClr val="444444"/>
                </a:solidFill>
                <a:effectLst/>
                <a:latin typeface="Arial" panose="020B0604020202020204" pitchFamily="34" charset="0"/>
                <a:cs typeface="Arial" panose="020B0604020202020204" pitchFamily="34" charset="0"/>
              </a:rPr>
              <a:t> of </a:t>
            </a:r>
            <a:r>
              <a:rPr kumimoji="0" lang="th-TH" altLang="th-TH" b="0" i="0" u="none" strike="noStrike" cap="none" normalizeH="0" baseline="0" dirty="0" err="1" smtClean="0">
                <a:ln>
                  <a:noFill/>
                </a:ln>
                <a:solidFill>
                  <a:srgbClr val="444444"/>
                </a:solidFill>
                <a:effectLst/>
                <a:latin typeface="Arial" panose="020B0604020202020204" pitchFamily="34" charset="0"/>
                <a:cs typeface="Arial" panose="020B0604020202020204" pitchFamily="34" charset="0"/>
              </a:rPr>
              <a:t>someFunction</a:t>
            </a:r>
            <a:r>
              <a:rPr kumimoji="0" lang="th-TH" altLang="th-TH" b="0" i="0" u="none" strike="noStrike" cap="none" normalizeH="0" baseline="0" dirty="0" smtClean="0">
                <a:ln>
                  <a:noFill/>
                </a:ln>
                <a:solidFill>
                  <a:srgbClr val="444444"/>
                </a:solidFill>
                <a:effectLst/>
                <a:latin typeface="Arial" panose="020B0604020202020204" pitchFamily="34" charset="0"/>
                <a:cs typeface="Arial" panose="020B0604020202020204" pitchFamily="34" charset="0"/>
              </a:rPr>
              <a:t>()</a:t>
            </a:r>
            <a:endParaRPr kumimoji="0" lang="th-TH" altLang="th-TH"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err="1" smtClean="0">
                <a:ln>
                  <a:noFill/>
                </a:ln>
                <a:solidFill>
                  <a:schemeClr val="tx1"/>
                </a:solidFill>
                <a:effectLst/>
                <a:latin typeface="Arial" panose="020B0604020202020204" pitchFamily="34" charset="0"/>
              </a:rPr>
              <a:t>background</a:t>
            </a:r>
            <a:r>
              <a:rPr kumimoji="0" lang="th-TH" altLang="th-TH" b="0" i="0" u="none" strike="noStrike" cap="none" normalizeH="0" baseline="0" dirty="0" smtClean="0">
                <a:ln>
                  <a:noFill/>
                </a:ln>
                <a:solidFill>
                  <a:srgbClr val="666666"/>
                </a:solidFill>
                <a:effectLst/>
                <a:latin typeface="Arial" panose="020B0604020202020204" pitchFamily="34" charset="0"/>
              </a:rPr>
              <a:t>(</a:t>
            </a:r>
            <a:r>
              <a:rPr kumimoji="0" lang="th-TH" altLang="th-TH" b="0" i="0" u="none" strike="noStrike" cap="none" normalizeH="0" baseline="0" dirty="0" smtClean="0">
                <a:ln>
                  <a:noFill/>
                </a:ln>
                <a:solidFill>
                  <a:srgbClr val="666666"/>
                </a:solidFill>
                <a:effectLst/>
                <a:latin typeface="Menlo"/>
              </a:rPr>
              <a:t>0</a:t>
            </a:r>
            <a:r>
              <a:rPr kumimoji="0" lang="th-TH" altLang="th-TH" b="0" i="0" u="none" strike="noStrike" cap="none" normalizeH="0" baseline="0" dirty="0" smtClean="0">
                <a:ln>
                  <a:noFill/>
                </a:ln>
                <a:solidFill>
                  <a:srgbClr val="666666"/>
                </a:solidFill>
                <a:effectLst/>
                <a:latin typeface="Arial" panose="020B0604020202020204" pitchFamily="34" charset="0"/>
              </a:rPr>
              <a:t>);</a:t>
            </a:r>
            <a:r>
              <a:rPr kumimoji="0" lang="th-TH" altLang="th-TH" b="0" i="0" u="none" strike="noStrike" cap="none" normalizeH="0" baseline="0" dirty="0" smtClean="0">
                <a:ln>
                  <a:noFill/>
                </a:ln>
                <a:solidFill>
                  <a:srgbClr val="000000"/>
                </a:solidFill>
                <a:effectLst/>
                <a:latin typeface="Menlo"/>
              </a:rPr>
              <a:t> </a:t>
            </a:r>
            <a:r>
              <a:rPr kumimoji="0" lang="th-TH" altLang="th-TH" b="0" i="0" u="none" strike="noStrike" cap="none" normalizeH="0" baseline="0" dirty="0" smtClean="0">
                <a:ln>
                  <a:noFill/>
                </a:ln>
                <a:solidFill>
                  <a:srgbClr val="666666"/>
                </a:solidFill>
                <a:effectLst/>
                <a:latin typeface="Arial" panose="020B0604020202020204" pitchFamily="34" charset="0"/>
              </a:rPr>
              <a:t>}</a:t>
            </a:r>
            <a:endParaRPr kumimoji="0" lang="th-TH" altLang="th-TH"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smtClean="0">
                <a:ln>
                  <a:noFill/>
                </a:ln>
                <a:solidFill>
                  <a:schemeClr val="tx1"/>
                </a:solidFill>
                <a:effectLst/>
                <a:latin typeface="Arial" panose="020B0604020202020204" pitchFamily="34" charset="0"/>
              </a:rPr>
              <a:t/>
            </a:r>
            <a:br>
              <a:rPr kumimoji="0" lang="th-TH" altLang="th-TH" b="0" i="0" u="none" strike="noStrike" cap="none" normalizeH="0" baseline="0" dirty="0" smtClean="0">
                <a:ln>
                  <a:noFill/>
                </a:ln>
                <a:solidFill>
                  <a:schemeClr val="tx1"/>
                </a:solidFill>
                <a:effectLst/>
                <a:latin typeface="Arial" panose="020B0604020202020204" pitchFamily="34" charset="0"/>
              </a:rPr>
            </a:br>
            <a:endParaRPr kumimoji="0" lang="th-TH" altLang="th-TH"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38959" y="2866760"/>
            <a:ext cx="3526093" cy="129266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err="1" smtClean="0">
                <a:ln>
                  <a:noFill/>
                </a:ln>
                <a:solidFill>
                  <a:srgbClr val="B00040"/>
                </a:solidFill>
                <a:effectLst/>
                <a:latin typeface="Menlo"/>
              </a:rPr>
              <a:t>void</a:t>
            </a:r>
            <a:r>
              <a:rPr kumimoji="0" lang="th-TH" altLang="th-TH" b="0" i="0" u="none" strike="noStrike" cap="none" normalizeH="0" baseline="0" dirty="0" smtClean="0">
                <a:ln>
                  <a:noFill/>
                </a:ln>
                <a:solidFill>
                  <a:srgbClr val="000000"/>
                </a:solidFill>
                <a:effectLst/>
                <a:latin typeface="Menlo"/>
              </a:rPr>
              <a:t> </a:t>
            </a:r>
            <a:r>
              <a:rPr kumimoji="0" lang="th-TH" altLang="th-TH" b="0" i="0" u="none" strike="noStrike" cap="none" normalizeH="0" baseline="0" dirty="0" err="1" smtClean="0">
                <a:ln>
                  <a:noFill/>
                </a:ln>
                <a:solidFill>
                  <a:srgbClr val="0000FF"/>
                </a:solidFill>
                <a:effectLst/>
                <a:latin typeface="Menlo"/>
              </a:rPr>
              <a:t>someFunction</a:t>
            </a:r>
            <a:r>
              <a:rPr kumimoji="0" lang="th-TH" altLang="th-TH" b="0" i="0" u="none" strike="noStrike" cap="none" normalizeH="0" baseline="0" dirty="0" smtClean="0">
                <a:ln>
                  <a:noFill/>
                </a:ln>
                <a:solidFill>
                  <a:srgbClr val="666666"/>
                </a:solidFill>
                <a:effectLst/>
                <a:latin typeface="Arial" panose="020B0604020202020204" pitchFamily="34" charset="0"/>
              </a:rPr>
              <a:t>()</a:t>
            </a:r>
            <a:r>
              <a:rPr kumimoji="0" lang="th-TH" altLang="th-TH" b="0" i="0" u="none" strike="noStrike" cap="none" normalizeH="0" baseline="0" dirty="0" smtClean="0">
                <a:ln>
                  <a:noFill/>
                </a:ln>
                <a:solidFill>
                  <a:srgbClr val="000000"/>
                </a:solidFill>
                <a:effectLst/>
                <a:latin typeface="Menlo"/>
              </a:rPr>
              <a:t> </a:t>
            </a:r>
            <a:r>
              <a:rPr kumimoji="0" lang="th-TH" altLang="th-TH" b="0" i="0" u="none" strike="noStrike" cap="none" normalizeH="0" baseline="0" dirty="0" smtClean="0">
                <a:ln>
                  <a:noFill/>
                </a:ln>
                <a:solidFill>
                  <a:srgbClr val="666666"/>
                </a:solidFill>
                <a:effectLst/>
                <a:latin typeface="Arial" panose="020B0604020202020204" pitchFamily="34" charset="0"/>
              </a:rPr>
              <a:t>{</a:t>
            </a:r>
            <a:r>
              <a:rPr kumimoji="0" lang="th-TH" altLang="th-TH" b="0" i="0" u="none" strike="noStrike" cap="none" normalizeH="0" baseline="0" dirty="0" smtClean="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th-TH" altLang="th-TH" dirty="0">
                <a:solidFill>
                  <a:srgbClr val="000000"/>
                </a:solidFill>
                <a:latin typeface="Menlo"/>
              </a:rPr>
              <a:t> </a:t>
            </a:r>
            <a:r>
              <a:rPr lang="th-TH" altLang="th-TH" dirty="0" smtClean="0">
                <a:solidFill>
                  <a:srgbClr val="000000"/>
                </a:solidFill>
                <a:latin typeface="Menlo"/>
              </a:rPr>
              <a:t>       </a:t>
            </a:r>
            <a:r>
              <a:rPr kumimoji="0" lang="th-TH" altLang="th-TH" b="0" i="0" u="none" strike="noStrike" cap="none" normalizeH="0" baseline="0" dirty="0" err="1" smtClean="0">
                <a:ln>
                  <a:noFill/>
                </a:ln>
                <a:solidFill>
                  <a:schemeClr val="tx1"/>
                </a:solidFill>
                <a:effectLst/>
                <a:latin typeface="Arial" panose="020B0604020202020204" pitchFamily="34" charset="0"/>
              </a:rPr>
              <a:t>someFunction</a:t>
            </a:r>
            <a:r>
              <a:rPr kumimoji="0" lang="th-TH" altLang="th-TH" b="0" i="0" u="none" strike="noStrike" cap="none" normalizeH="0" baseline="0" dirty="0" smtClean="0">
                <a:ln>
                  <a:noFill/>
                </a:ln>
                <a:solidFill>
                  <a:srgbClr val="666666"/>
                </a:solidFill>
                <a:effectLst/>
                <a:latin typeface="Arial" panose="020B0604020202020204" pitchFamily="34" charset="0"/>
              </a:rPr>
              <a:t>();</a:t>
            </a:r>
            <a:r>
              <a:rPr kumimoji="0" lang="th-TH" altLang="th-TH" b="0" i="0" u="none" strike="noStrike" cap="none" normalizeH="0" baseline="0" dirty="0" smtClean="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th-TH" altLang="th-TH" dirty="0">
                <a:solidFill>
                  <a:srgbClr val="000000"/>
                </a:solidFill>
                <a:latin typeface="Menlo"/>
              </a:rPr>
              <a:t> </a:t>
            </a:r>
            <a:r>
              <a:rPr kumimoji="0" lang="th-TH" altLang="th-TH" b="0" i="0" u="none" strike="noStrike" cap="none" normalizeH="0" baseline="0" dirty="0" smtClean="0">
                <a:ln>
                  <a:noFill/>
                </a:ln>
                <a:solidFill>
                  <a:srgbClr val="666666"/>
                </a:solidFill>
                <a:effectLst/>
                <a:latin typeface="Arial" panose="020B0604020202020204" pitchFamily="34" charset="0"/>
              </a:rPr>
              <a:t>}</a:t>
            </a:r>
            <a:r>
              <a:rPr kumimoji="0" lang="th-TH" altLang="th-TH" b="0" i="0" u="none" strike="noStrike" cap="none" normalizeH="0" baseline="0" dirty="0" smtClean="0">
                <a:ln>
                  <a:noFill/>
                </a:ln>
                <a:solidFill>
                  <a:schemeClr val="tx1"/>
                </a:solidFill>
                <a:effectLst/>
              </a:rPr>
              <a:t> </a:t>
            </a:r>
            <a:endParaRPr kumimoji="0" lang="th-TH" altLang="th-TH" b="0" i="0" u="none" strike="noStrike" cap="none" normalizeH="0" baseline="0" dirty="0" smtClean="0">
              <a:ln>
                <a:noFill/>
              </a:ln>
              <a:solidFill>
                <a:schemeClr val="tx1"/>
              </a:solidFill>
              <a:effectLst/>
              <a:latin typeface="Arial" panose="020B0604020202020204" pitchFamily="34" charset="0"/>
            </a:endParaRPr>
          </a:p>
        </p:txBody>
      </p:sp>
      <p:sp>
        <p:nvSpPr>
          <p:cNvPr id="6" name="สี่เหลี่ยมผืนผ้า 5"/>
          <p:cNvSpPr/>
          <p:nvPr/>
        </p:nvSpPr>
        <p:spPr>
          <a:xfrm>
            <a:off x="5156813" y="2451261"/>
            <a:ext cx="4490191" cy="830997"/>
          </a:xfrm>
          <a:prstGeom prst="rect">
            <a:avLst/>
          </a:prstGeom>
        </p:spPr>
        <p:txBody>
          <a:bodyPr wrap="square">
            <a:spAutoFit/>
          </a:bodyPr>
          <a:lstStyle/>
          <a:p>
            <a:r>
              <a:rPr lang="pt-BR" sz="2400" b="1" i="0" dirty="0" smtClean="0">
                <a:solidFill>
                  <a:srgbClr val="000000"/>
                </a:solidFill>
                <a:effectLst/>
                <a:latin typeface="Menlo"/>
              </a:rPr>
              <a:t>n! = n * n – 1 * . . . . * 3 * 2 * 1</a:t>
            </a:r>
            <a:r>
              <a:rPr lang="pt-BR" sz="2400" dirty="0" smtClean="0"/>
              <a:t/>
            </a:r>
            <a:br>
              <a:rPr lang="pt-BR" sz="2400" dirty="0" smtClean="0"/>
            </a:br>
            <a:r>
              <a:rPr lang="pt-BR" sz="2400" b="1" i="0" dirty="0" smtClean="0">
                <a:solidFill>
                  <a:srgbClr val="000000"/>
                </a:solidFill>
                <a:effectLst/>
                <a:latin typeface="Menlo"/>
              </a:rPr>
              <a:t>0! = 1</a:t>
            </a:r>
            <a:endParaRPr lang="th-TH" sz="2400" dirty="0"/>
          </a:p>
        </p:txBody>
      </p:sp>
      <p:sp>
        <p:nvSpPr>
          <p:cNvPr id="7" name="Rectangle 3"/>
          <p:cNvSpPr>
            <a:spLocks noChangeArrowheads="1"/>
          </p:cNvSpPr>
          <p:nvPr/>
        </p:nvSpPr>
        <p:spPr bwMode="auto">
          <a:xfrm>
            <a:off x="5203004" y="3521935"/>
            <a:ext cx="6658874" cy="3016210"/>
          </a:xfrm>
          <a:prstGeom prst="rect">
            <a:avLst/>
          </a:prstGeom>
          <a:solidFill>
            <a:srgbClr val="E5E5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err="1" smtClean="0">
                <a:ln>
                  <a:noFill/>
                </a:ln>
                <a:solidFill>
                  <a:srgbClr val="B00040"/>
                </a:solidFill>
                <a:effectLst/>
                <a:latin typeface="Menlo"/>
              </a:rPr>
              <a:t>int</a:t>
            </a:r>
            <a:r>
              <a:rPr kumimoji="0" lang="th-TH" altLang="th-TH" b="0" i="0" u="none" strike="noStrike" cap="none" normalizeH="0" baseline="0" dirty="0" smtClean="0">
                <a:ln>
                  <a:noFill/>
                </a:ln>
                <a:solidFill>
                  <a:srgbClr val="000000"/>
                </a:solidFill>
                <a:effectLst/>
                <a:latin typeface="Menlo"/>
              </a:rPr>
              <a:t> </a:t>
            </a:r>
            <a:r>
              <a:rPr kumimoji="0" lang="th-TH" altLang="th-TH" b="0" i="0" u="none" strike="noStrike" cap="none" normalizeH="0" baseline="0" dirty="0" err="1" smtClean="0">
                <a:ln>
                  <a:noFill/>
                </a:ln>
                <a:solidFill>
                  <a:srgbClr val="0000FF"/>
                </a:solidFill>
                <a:effectLst/>
                <a:latin typeface="Menlo"/>
              </a:rPr>
              <a:t>factorial</a:t>
            </a:r>
            <a:r>
              <a:rPr kumimoji="0" lang="th-TH" altLang="th-TH" b="0" i="0" u="none" strike="noStrike" cap="none" normalizeH="0" baseline="0" dirty="0" smtClean="0">
                <a:ln>
                  <a:noFill/>
                </a:ln>
                <a:solidFill>
                  <a:srgbClr val="666666"/>
                </a:solidFill>
                <a:effectLst/>
                <a:latin typeface="Arial" panose="020B0604020202020204" pitchFamily="34" charset="0"/>
              </a:rPr>
              <a:t>(</a:t>
            </a:r>
            <a:r>
              <a:rPr kumimoji="0" lang="th-TH" altLang="th-TH" b="0" i="0" u="none" strike="noStrike" cap="none" normalizeH="0" baseline="0" dirty="0" err="1" smtClean="0">
                <a:ln>
                  <a:noFill/>
                </a:ln>
                <a:solidFill>
                  <a:srgbClr val="B00040"/>
                </a:solidFill>
                <a:effectLst/>
                <a:latin typeface="Menlo"/>
              </a:rPr>
              <a:t>int</a:t>
            </a:r>
            <a:r>
              <a:rPr kumimoji="0" lang="th-TH" altLang="th-TH" b="0" i="0" u="none" strike="noStrike" cap="none" normalizeH="0" baseline="0" dirty="0" smtClean="0">
                <a:ln>
                  <a:noFill/>
                </a:ln>
                <a:solidFill>
                  <a:srgbClr val="000000"/>
                </a:solidFill>
                <a:effectLst/>
                <a:latin typeface="Menlo"/>
              </a:rPr>
              <a:t> </a:t>
            </a:r>
            <a:r>
              <a:rPr kumimoji="0" lang="th-TH" altLang="th-TH" b="0" i="0" u="none" strike="noStrike" cap="none" normalizeH="0" baseline="0" dirty="0" smtClean="0">
                <a:ln>
                  <a:noFill/>
                </a:ln>
                <a:solidFill>
                  <a:schemeClr val="tx1"/>
                </a:solidFill>
                <a:effectLst/>
                <a:latin typeface="Arial" panose="020B0604020202020204" pitchFamily="34" charset="0"/>
              </a:rPr>
              <a:t>n</a:t>
            </a:r>
            <a:r>
              <a:rPr kumimoji="0" lang="th-TH" altLang="th-TH" b="0" i="0" u="none" strike="noStrike" cap="none" normalizeH="0" baseline="0" dirty="0" smtClean="0">
                <a:ln>
                  <a:noFill/>
                </a:ln>
                <a:solidFill>
                  <a:srgbClr val="666666"/>
                </a:solidFill>
                <a:effectLst/>
                <a:latin typeface="Arial" panose="020B0604020202020204" pitchFamily="34" charset="0"/>
              </a:rPr>
              <a:t>)</a:t>
            </a:r>
            <a:r>
              <a:rPr kumimoji="0" lang="th-TH" altLang="th-TH" b="0" i="0" u="none" strike="noStrike" cap="none" normalizeH="0" baseline="0" dirty="0" smtClean="0">
                <a:ln>
                  <a:noFill/>
                </a:ln>
                <a:solidFill>
                  <a:srgbClr val="000000"/>
                </a:solidFill>
                <a:effectLst/>
                <a:latin typeface="Menlo"/>
              </a:rPr>
              <a:t> </a:t>
            </a:r>
            <a:r>
              <a:rPr kumimoji="0" lang="th-TH" altLang="th-TH" b="0" i="0" u="none" strike="noStrike" cap="none" normalizeH="0" baseline="0" dirty="0" smtClean="0">
                <a:ln>
                  <a:noFill/>
                </a:ln>
                <a:solidFill>
                  <a:srgbClr val="666666"/>
                </a:solidFill>
                <a:effectLst/>
                <a:latin typeface="Arial" panose="020B0604020202020204" pitchFamily="34" charset="0"/>
              </a:rPr>
              <a:t>{</a:t>
            </a:r>
            <a:r>
              <a:rPr kumimoji="0" lang="th-TH" altLang="th-TH" b="0" i="0" u="none" strike="noStrike" cap="none" normalizeH="0" baseline="0" dirty="0" smtClean="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err="1" smtClean="0">
                <a:ln>
                  <a:noFill/>
                </a:ln>
                <a:solidFill>
                  <a:srgbClr val="B00040"/>
                </a:solidFill>
                <a:effectLst/>
                <a:latin typeface="Menlo"/>
              </a:rPr>
              <a:t>int</a:t>
            </a:r>
            <a:r>
              <a:rPr kumimoji="0" lang="th-TH" altLang="th-TH" b="0" i="0" u="none" strike="noStrike" cap="none" normalizeH="0" baseline="0" dirty="0" smtClean="0">
                <a:ln>
                  <a:noFill/>
                </a:ln>
                <a:solidFill>
                  <a:srgbClr val="000000"/>
                </a:solidFill>
                <a:effectLst/>
                <a:latin typeface="Menlo"/>
              </a:rPr>
              <a:t> </a:t>
            </a:r>
            <a:r>
              <a:rPr kumimoji="0" lang="th-TH" altLang="th-TH" b="0" i="0" u="none" strike="noStrike" cap="none" normalizeH="0" baseline="0" dirty="0" smtClean="0">
                <a:ln>
                  <a:noFill/>
                </a:ln>
                <a:solidFill>
                  <a:schemeClr val="tx1"/>
                </a:solidFill>
                <a:effectLst/>
                <a:latin typeface="Arial" panose="020B0604020202020204" pitchFamily="34" charset="0"/>
              </a:rPr>
              <a:t>f</a:t>
            </a:r>
            <a:r>
              <a:rPr kumimoji="0" lang="th-TH" altLang="th-TH" b="0" i="0" u="none" strike="noStrike" cap="none" normalizeH="0" baseline="0" dirty="0" smtClean="0">
                <a:ln>
                  <a:noFill/>
                </a:ln>
                <a:solidFill>
                  <a:srgbClr val="000000"/>
                </a:solidFill>
                <a:effectLst/>
                <a:latin typeface="Menlo"/>
              </a:rPr>
              <a:t> </a:t>
            </a:r>
            <a:r>
              <a:rPr kumimoji="0" lang="th-TH" altLang="th-TH" b="0" i="0" u="none" strike="noStrike" cap="none" normalizeH="0" baseline="0" dirty="0" smtClean="0">
                <a:ln>
                  <a:noFill/>
                </a:ln>
                <a:solidFill>
                  <a:srgbClr val="666666"/>
                </a:solidFill>
                <a:effectLst/>
                <a:latin typeface="Arial" panose="020B0604020202020204" pitchFamily="34" charset="0"/>
              </a:rPr>
              <a:t>=</a:t>
            </a:r>
            <a:r>
              <a:rPr kumimoji="0" lang="th-TH" altLang="th-TH" b="0" i="0" u="none" strike="noStrike" cap="none" normalizeH="0" baseline="0" dirty="0" smtClean="0">
                <a:ln>
                  <a:noFill/>
                </a:ln>
                <a:solidFill>
                  <a:srgbClr val="000000"/>
                </a:solidFill>
                <a:effectLst/>
                <a:latin typeface="Menlo"/>
              </a:rPr>
              <a:t> </a:t>
            </a:r>
            <a:r>
              <a:rPr kumimoji="0" lang="th-TH" altLang="th-TH" b="0" i="0" u="none" strike="noStrike" cap="none" normalizeH="0" baseline="0" dirty="0" smtClean="0">
                <a:ln>
                  <a:noFill/>
                </a:ln>
                <a:solidFill>
                  <a:srgbClr val="666666"/>
                </a:solidFill>
                <a:effectLst/>
                <a:latin typeface="Menlo"/>
              </a:rPr>
              <a:t>1</a:t>
            </a:r>
            <a:r>
              <a:rPr kumimoji="0" lang="th-TH" altLang="th-TH" b="0" i="0" u="none" strike="noStrike" cap="none" normalizeH="0" baseline="0" dirty="0" smtClean="0">
                <a:ln>
                  <a:noFill/>
                </a:ln>
                <a:solidFill>
                  <a:srgbClr val="666666"/>
                </a:solidFill>
                <a:effectLst/>
                <a:latin typeface="Arial" panose="020B0604020202020204" pitchFamily="34" charset="0"/>
              </a:rPr>
              <a:t>;</a:t>
            </a:r>
            <a:endParaRPr kumimoji="0" lang="th-TH" altLang="th-TH" b="0" i="0" u="none" strike="noStrike" cap="none" normalizeH="0" baseline="0" dirty="0" smtClean="0">
              <a:ln>
                <a:noFill/>
              </a:ln>
              <a:solidFill>
                <a:srgbClr val="000000"/>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th-TH" dirty="0" smtClean="0">
                <a:solidFill>
                  <a:srgbClr val="444444"/>
                </a:solidFill>
                <a:latin typeface="Arial" panose="020B0604020202020204" pitchFamily="34" charset="0"/>
                <a:cs typeface="Arial" panose="020B0604020202020204" pitchFamily="34" charset="0"/>
              </a:rPr>
              <a:t>//</a:t>
            </a:r>
            <a:r>
              <a:rPr kumimoji="0" lang="th-TH" altLang="th-TH" b="0" i="0" u="none" strike="noStrike" cap="none" normalizeH="0" baseline="0" dirty="0" err="1" smtClean="0">
                <a:ln>
                  <a:noFill/>
                </a:ln>
                <a:solidFill>
                  <a:srgbClr val="444444"/>
                </a:solidFill>
                <a:effectLst/>
                <a:latin typeface="Arial" panose="020B0604020202020204" pitchFamily="34" charset="0"/>
                <a:cs typeface="Arial" panose="020B0604020202020204" pitchFamily="34" charset="0"/>
              </a:rPr>
              <a:t>Using</a:t>
            </a:r>
            <a:r>
              <a:rPr kumimoji="0" lang="th-TH" altLang="th-TH" b="0" i="0" u="none" strike="noStrike" cap="none" normalizeH="0" baseline="0" dirty="0" smtClean="0">
                <a:ln>
                  <a:noFill/>
                </a:ln>
                <a:solidFill>
                  <a:srgbClr val="444444"/>
                </a:solidFill>
                <a:effectLst/>
                <a:latin typeface="Arial" panose="020B0604020202020204" pitchFamily="34" charset="0"/>
                <a:cs typeface="Arial" panose="020B0604020202020204" pitchFamily="34" charset="0"/>
              </a:rPr>
              <a:t> a </a:t>
            </a:r>
            <a:r>
              <a:rPr kumimoji="0" lang="th-TH" altLang="th-TH" b="0" i="0" u="none" strike="noStrike" cap="none" normalizeH="0" baseline="0" dirty="0" err="1" smtClean="0">
                <a:ln>
                  <a:noFill/>
                </a:ln>
                <a:solidFill>
                  <a:srgbClr val="444444"/>
                </a:solidFill>
                <a:effectLst/>
                <a:latin typeface="Arial" panose="020B0604020202020204" pitchFamily="34" charset="0"/>
                <a:cs typeface="Arial" panose="020B0604020202020204" pitchFamily="34" charset="0"/>
              </a:rPr>
              <a:t>regular</a:t>
            </a:r>
            <a:r>
              <a:rPr kumimoji="0" lang="th-TH" altLang="th-TH" b="0" i="0" u="none" strike="noStrike" cap="none" normalizeH="0" baseline="0" dirty="0" smtClean="0">
                <a:ln>
                  <a:noFill/>
                </a:ln>
                <a:solidFill>
                  <a:srgbClr val="444444"/>
                </a:solidFill>
                <a:effectLst/>
                <a:latin typeface="Arial" panose="020B0604020202020204" pitchFamily="34" charset="0"/>
                <a:cs typeface="Arial" panose="020B0604020202020204" pitchFamily="34" charset="0"/>
              </a:rPr>
              <a:t> </a:t>
            </a:r>
            <a:r>
              <a:rPr kumimoji="0" lang="th-TH" altLang="th-TH" b="0" i="0" u="none" strike="noStrike" cap="none" normalizeH="0" baseline="0" dirty="0" err="1" smtClean="0">
                <a:ln>
                  <a:noFill/>
                </a:ln>
                <a:solidFill>
                  <a:srgbClr val="444444"/>
                </a:solidFill>
                <a:effectLst/>
                <a:latin typeface="Arial" panose="020B0604020202020204" pitchFamily="34" charset="0"/>
                <a:cs typeface="Arial" panose="020B0604020202020204" pitchFamily="34" charset="0"/>
              </a:rPr>
              <a:t>loop</a:t>
            </a:r>
            <a:r>
              <a:rPr kumimoji="0" lang="th-TH" altLang="th-TH" b="0" i="0" u="none" strike="noStrike" cap="none" normalizeH="0" baseline="0" dirty="0" smtClean="0">
                <a:ln>
                  <a:noFill/>
                </a:ln>
                <a:solidFill>
                  <a:srgbClr val="444444"/>
                </a:solidFill>
                <a:effectLst/>
                <a:latin typeface="Arial" panose="020B0604020202020204" pitchFamily="34" charset="0"/>
                <a:cs typeface="Arial" panose="020B0604020202020204" pitchFamily="34" charset="0"/>
              </a:rPr>
              <a:t> </a:t>
            </a:r>
            <a:r>
              <a:rPr kumimoji="0" lang="th-TH" altLang="th-TH" b="0" i="0" u="none" strike="noStrike" cap="none" normalizeH="0" baseline="0" dirty="0" err="1" smtClean="0">
                <a:ln>
                  <a:noFill/>
                </a:ln>
                <a:solidFill>
                  <a:srgbClr val="444444"/>
                </a:solidFill>
                <a:effectLst/>
                <a:latin typeface="Arial" panose="020B0604020202020204" pitchFamily="34" charset="0"/>
                <a:cs typeface="Arial" panose="020B0604020202020204" pitchFamily="34" charset="0"/>
              </a:rPr>
              <a:t>to</a:t>
            </a:r>
            <a:r>
              <a:rPr kumimoji="0" lang="th-TH" altLang="th-TH" b="0" i="0" u="none" strike="noStrike" cap="none" normalizeH="0" baseline="0" dirty="0" smtClean="0">
                <a:ln>
                  <a:noFill/>
                </a:ln>
                <a:solidFill>
                  <a:srgbClr val="444444"/>
                </a:solidFill>
                <a:effectLst/>
                <a:latin typeface="Arial" panose="020B0604020202020204" pitchFamily="34" charset="0"/>
                <a:cs typeface="Arial" panose="020B0604020202020204" pitchFamily="34" charset="0"/>
              </a:rPr>
              <a:t> </a:t>
            </a:r>
            <a:r>
              <a:rPr kumimoji="0" lang="th-TH" altLang="th-TH" b="0" i="0" u="none" strike="noStrike" cap="none" normalizeH="0" baseline="0" dirty="0" err="1" smtClean="0">
                <a:ln>
                  <a:noFill/>
                </a:ln>
                <a:solidFill>
                  <a:srgbClr val="444444"/>
                </a:solidFill>
                <a:effectLst/>
                <a:latin typeface="Arial" panose="020B0604020202020204" pitchFamily="34" charset="0"/>
                <a:cs typeface="Arial" panose="020B0604020202020204" pitchFamily="34" charset="0"/>
              </a:rPr>
              <a:t>compute</a:t>
            </a:r>
            <a:r>
              <a:rPr kumimoji="0" lang="th-TH" altLang="th-TH" b="0" i="0" u="none" strike="noStrike" cap="none" normalizeH="0" baseline="0" dirty="0" smtClean="0">
                <a:ln>
                  <a:noFill/>
                </a:ln>
                <a:solidFill>
                  <a:srgbClr val="444444"/>
                </a:solidFill>
                <a:effectLst/>
                <a:latin typeface="Arial" panose="020B0604020202020204" pitchFamily="34" charset="0"/>
                <a:cs typeface="Arial" panose="020B0604020202020204" pitchFamily="34" charset="0"/>
              </a:rPr>
              <a:t> </a:t>
            </a:r>
            <a:r>
              <a:rPr kumimoji="0" lang="th-TH" altLang="th-TH" b="0" i="0" u="none" strike="noStrike" cap="none" normalizeH="0" baseline="0" dirty="0" err="1" smtClean="0">
                <a:ln>
                  <a:noFill/>
                </a:ln>
                <a:solidFill>
                  <a:srgbClr val="444444"/>
                </a:solidFill>
                <a:effectLst/>
                <a:latin typeface="Arial" panose="020B0604020202020204" pitchFamily="34" charset="0"/>
                <a:cs typeface="Arial" panose="020B0604020202020204" pitchFamily="34" charset="0"/>
              </a:rPr>
              <a:t>factorial</a:t>
            </a:r>
            <a:endParaRPr kumimoji="0" lang="th-TH" altLang="th-TH" b="0" i="0" u="none" strike="noStrike" cap="none" normalizeH="0" baseline="0" dirty="0" smtClean="0">
              <a:ln>
                <a:noFill/>
              </a:ln>
              <a:solidFill>
                <a:srgbClr val="954121"/>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err="1" smtClean="0">
                <a:ln>
                  <a:noFill/>
                </a:ln>
                <a:solidFill>
                  <a:srgbClr val="954121"/>
                </a:solidFill>
                <a:effectLst/>
                <a:latin typeface="Menlo"/>
              </a:rPr>
              <a:t>for</a:t>
            </a:r>
            <a:r>
              <a:rPr kumimoji="0" lang="th-TH" altLang="th-TH" b="0" i="0" u="none" strike="noStrike" cap="none" normalizeH="0" baseline="0" dirty="0" smtClean="0">
                <a:ln>
                  <a:noFill/>
                </a:ln>
                <a:solidFill>
                  <a:srgbClr val="000000"/>
                </a:solidFill>
                <a:effectLst/>
                <a:latin typeface="Menlo"/>
              </a:rPr>
              <a:t> </a:t>
            </a:r>
            <a:r>
              <a:rPr kumimoji="0" lang="th-TH" altLang="th-TH" b="0" i="0" u="none" strike="noStrike" cap="none" normalizeH="0" baseline="0" dirty="0" smtClean="0">
                <a:ln>
                  <a:noFill/>
                </a:ln>
                <a:solidFill>
                  <a:srgbClr val="666666"/>
                </a:solidFill>
                <a:effectLst/>
                <a:latin typeface="Arial" panose="020B0604020202020204" pitchFamily="34" charset="0"/>
              </a:rPr>
              <a:t>(</a:t>
            </a:r>
            <a:r>
              <a:rPr kumimoji="0" lang="th-TH" altLang="th-TH" b="0" i="0" u="none" strike="noStrike" cap="none" normalizeH="0" baseline="0" dirty="0" err="1" smtClean="0">
                <a:ln>
                  <a:noFill/>
                </a:ln>
                <a:solidFill>
                  <a:srgbClr val="B00040"/>
                </a:solidFill>
                <a:effectLst/>
                <a:latin typeface="Menlo"/>
              </a:rPr>
              <a:t>int</a:t>
            </a:r>
            <a:r>
              <a:rPr kumimoji="0" lang="th-TH" altLang="th-TH" b="0" i="0" u="none" strike="noStrike" cap="none" normalizeH="0" baseline="0" dirty="0" smtClean="0">
                <a:ln>
                  <a:noFill/>
                </a:ln>
                <a:solidFill>
                  <a:srgbClr val="000000"/>
                </a:solidFill>
                <a:effectLst/>
                <a:latin typeface="Menlo"/>
              </a:rPr>
              <a:t> </a:t>
            </a:r>
            <a:r>
              <a:rPr kumimoji="0" lang="th-TH" altLang="th-TH" b="0" i="0" u="none" strike="noStrike" cap="none" normalizeH="0" baseline="0" dirty="0" smtClean="0">
                <a:ln>
                  <a:noFill/>
                </a:ln>
                <a:solidFill>
                  <a:schemeClr val="tx1"/>
                </a:solidFill>
                <a:effectLst/>
                <a:latin typeface="Arial" panose="020B0604020202020204" pitchFamily="34" charset="0"/>
              </a:rPr>
              <a:t>i</a:t>
            </a:r>
            <a:r>
              <a:rPr kumimoji="0" lang="th-TH" altLang="th-TH" b="0" i="0" u="none" strike="noStrike" cap="none" normalizeH="0" baseline="0" dirty="0" smtClean="0">
                <a:ln>
                  <a:noFill/>
                </a:ln>
                <a:solidFill>
                  <a:srgbClr val="000000"/>
                </a:solidFill>
                <a:effectLst/>
                <a:latin typeface="Menlo"/>
              </a:rPr>
              <a:t> </a:t>
            </a:r>
            <a:r>
              <a:rPr kumimoji="0" lang="th-TH" altLang="th-TH" b="0" i="0" u="none" strike="noStrike" cap="none" normalizeH="0" baseline="0" dirty="0" smtClean="0">
                <a:ln>
                  <a:noFill/>
                </a:ln>
                <a:solidFill>
                  <a:srgbClr val="666666"/>
                </a:solidFill>
                <a:effectLst/>
                <a:latin typeface="Arial" panose="020B0604020202020204" pitchFamily="34" charset="0"/>
              </a:rPr>
              <a:t>=</a:t>
            </a:r>
            <a:r>
              <a:rPr kumimoji="0" lang="th-TH" altLang="th-TH" b="0" i="0" u="none" strike="noStrike" cap="none" normalizeH="0" baseline="0" dirty="0" smtClean="0">
                <a:ln>
                  <a:noFill/>
                </a:ln>
                <a:solidFill>
                  <a:srgbClr val="000000"/>
                </a:solidFill>
                <a:effectLst/>
                <a:latin typeface="Menlo"/>
              </a:rPr>
              <a:t> </a:t>
            </a:r>
            <a:r>
              <a:rPr kumimoji="0" lang="th-TH" altLang="th-TH" b="0" i="0" u="none" strike="noStrike" cap="none" normalizeH="0" baseline="0" dirty="0" smtClean="0">
                <a:ln>
                  <a:noFill/>
                </a:ln>
                <a:solidFill>
                  <a:srgbClr val="666666"/>
                </a:solidFill>
                <a:effectLst/>
                <a:latin typeface="Menlo"/>
              </a:rPr>
              <a:t>0</a:t>
            </a:r>
            <a:r>
              <a:rPr kumimoji="0" lang="th-TH" altLang="th-TH" b="0" i="0" u="none" strike="noStrike" cap="none" normalizeH="0" baseline="0" dirty="0" smtClean="0">
                <a:ln>
                  <a:noFill/>
                </a:ln>
                <a:solidFill>
                  <a:srgbClr val="666666"/>
                </a:solidFill>
                <a:effectLst/>
                <a:latin typeface="Arial" panose="020B0604020202020204" pitchFamily="34" charset="0"/>
              </a:rPr>
              <a:t>;</a:t>
            </a:r>
            <a:r>
              <a:rPr kumimoji="0" lang="th-TH" altLang="th-TH" b="0" i="0" u="none" strike="noStrike" cap="none" normalizeH="0" baseline="0" dirty="0" smtClean="0">
                <a:ln>
                  <a:noFill/>
                </a:ln>
                <a:solidFill>
                  <a:srgbClr val="000000"/>
                </a:solidFill>
                <a:effectLst/>
                <a:latin typeface="Menlo"/>
              </a:rPr>
              <a:t> </a:t>
            </a:r>
            <a:r>
              <a:rPr kumimoji="0" lang="th-TH" altLang="th-TH" b="0" i="0" u="none" strike="noStrike" cap="none" normalizeH="0" baseline="0" dirty="0" smtClean="0">
                <a:ln>
                  <a:noFill/>
                </a:ln>
                <a:solidFill>
                  <a:schemeClr val="tx1"/>
                </a:solidFill>
                <a:effectLst/>
                <a:latin typeface="Arial" panose="020B0604020202020204" pitchFamily="34" charset="0"/>
              </a:rPr>
              <a:t>i</a:t>
            </a:r>
            <a:r>
              <a:rPr kumimoji="0" lang="th-TH" altLang="th-TH" b="0" i="0" u="none" strike="noStrike" cap="none" normalizeH="0" baseline="0" dirty="0" smtClean="0">
                <a:ln>
                  <a:noFill/>
                </a:ln>
                <a:solidFill>
                  <a:srgbClr val="000000"/>
                </a:solidFill>
                <a:effectLst/>
                <a:latin typeface="Menlo"/>
              </a:rPr>
              <a:t> </a:t>
            </a:r>
            <a:r>
              <a:rPr kumimoji="0" lang="th-TH" altLang="th-TH" b="0" i="0" u="none" strike="noStrike" cap="none" normalizeH="0" baseline="0" dirty="0" smtClean="0">
                <a:ln>
                  <a:noFill/>
                </a:ln>
                <a:solidFill>
                  <a:srgbClr val="666666"/>
                </a:solidFill>
                <a:effectLst/>
                <a:latin typeface="Arial" panose="020B0604020202020204" pitchFamily="34" charset="0"/>
              </a:rPr>
              <a:t>&lt;</a:t>
            </a:r>
            <a:r>
              <a:rPr kumimoji="0" lang="th-TH" altLang="th-TH" b="0" i="0" u="none" strike="noStrike" cap="none" normalizeH="0" baseline="0" dirty="0" smtClean="0">
                <a:ln>
                  <a:noFill/>
                </a:ln>
                <a:solidFill>
                  <a:srgbClr val="000000"/>
                </a:solidFill>
                <a:effectLst/>
                <a:latin typeface="Menlo"/>
              </a:rPr>
              <a:t> </a:t>
            </a:r>
            <a:r>
              <a:rPr kumimoji="0" lang="th-TH" altLang="th-TH" b="0" i="0" u="none" strike="noStrike" cap="none" normalizeH="0" baseline="0" dirty="0" smtClean="0">
                <a:ln>
                  <a:noFill/>
                </a:ln>
                <a:solidFill>
                  <a:schemeClr val="tx1"/>
                </a:solidFill>
                <a:effectLst/>
                <a:latin typeface="Arial" panose="020B0604020202020204" pitchFamily="34" charset="0"/>
              </a:rPr>
              <a:t>n</a:t>
            </a:r>
            <a:r>
              <a:rPr kumimoji="0" lang="th-TH" altLang="th-TH" b="0" i="0" u="none" strike="noStrike" cap="none" normalizeH="0" baseline="0" dirty="0" smtClean="0">
                <a:ln>
                  <a:noFill/>
                </a:ln>
                <a:solidFill>
                  <a:srgbClr val="666666"/>
                </a:solidFill>
                <a:effectLst/>
                <a:latin typeface="Arial" panose="020B0604020202020204" pitchFamily="34" charset="0"/>
              </a:rPr>
              <a:t>;</a:t>
            </a:r>
            <a:r>
              <a:rPr kumimoji="0" lang="th-TH" altLang="th-TH" b="0" i="0" u="none" strike="noStrike" cap="none" normalizeH="0" baseline="0" dirty="0" smtClean="0">
                <a:ln>
                  <a:noFill/>
                </a:ln>
                <a:solidFill>
                  <a:srgbClr val="000000"/>
                </a:solidFill>
                <a:effectLst/>
                <a:latin typeface="Menlo"/>
              </a:rPr>
              <a:t> </a:t>
            </a:r>
            <a:r>
              <a:rPr kumimoji="0" lang="th-TH" altLang="th-TH" b="0" i="0" u="none" strike="noStrike" cap="none" normalizeH="0" baseline="0" dirty="0" smtClean="0">
                <a:ln>
                  <a:noFill/>
                </a:ln>
                <a:solidFill>
                  <a:schemeClr val="tx1"/>
                </a:solidFill>
                <a:effectLst/>
                <a:latin typeface="Arial" panose="020B0604020202020204" pitchFamily="34" charset="0"/>
              </a:rPr>
              <a:t>i</a:t>
            </a:r>
            <a:r>
              <a:rPr kumimoji="0" lang="th-TH" altLang="th-TH" b="0" i="0" u="none" strike="noStrike" cap="none" normalizeH="0" baseline="0" dirty="0" smtClean="0">
                <a:ln>
                  <a:noFill/>
                </a:ln>
                <a:solidFill>
                  <a:srgbClr val="666666"/>
                </a:solidFill>
                <a:effectLst/>
                <a:latin typeface="Arial" panose="020B0604020202020204" pitchFamily="34" charset="0"/>
              </a:rPr>
              <a:t>++)</a:t>
            </a:r>
            <a:r>
              <a:rPr kumimoji="0" lang="th-TH" altLang="th-TH" b="0" i="0" u="none" strike="noStrike" cap="none" normalizeH="0" baseline="0" dirty="0" smtClean="0">
                <a:ln>
                  <a:noFill/>
                </a:ln>
                <a:solidFill>
                  <a:srgbClr val="000000"/>
                </a:solidFill>
                <a:effectLst/>
                <a:latin typeface="Menlo"/>
              </a:rPr>
              <a:t> </a:t>
            </a:r>
            <a:r>
              <a:rPr kumimoji="0" lang="th-TH" altLang="th-TH" b="0" i="0" u="none" strike="noStrike" cap="none" normalizeH="0" baseline="0" dirty="0" smtClean="0">
                <a:ln>
                  <a:noFill/>
                </a:ln>
                <a:solidFill>
                  <a:srgbClr val="666666"/>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th-TH" altLang="th-TH" dirty="0">
                <a:solidFill>
                  <a:srgbClr val="666666"/>
                </a:solidFill>
                <a:latin typeface="Arial" panose="020B0604020202020204" pitchFamily="34" charset="0"/>
              </a:rPr>
              <a:t> </a:t>
            </a:r>
            <a:r>
              <a:rPr lang="th-TH" altLang="th-TH" dirty="0" smtClean="0">
                <a:solidFill>
                  <a:srgbClr val="666666"/>
                </a:solidFill>
                <a:latin typeface="Arial" panose="020B0604020202020204" pitchFamily="34" charset="0"/>
              </a:rPr>
              <a:t>   </a:t>
            </a:r>
            <a:r>
              <a:rPr kumimoji="0" lang="th-TH" altLang="th-TH" b="0" i="0" u="none" strike="noStrike" cap="none" normalizeH="0" baseline="0" dirty="0" smtClean="0">
                <a:ln>
                  <a:noFill/>
                </a:ln>
                <a:solidFill>
                  <a:srgbClr val="000000"/>
                </a:solidFill>
                <a:effectLst/>
                <a:latin typeface="Menlo"/>
              </a:rPr>
              <a:t> </a:t>
            </a:r>
            <a:r>
              <a:rPr kumimoji="0" lang="th-TH" altLang="th-TH" b="0" i="0" u="none" strike="noStrike" cap="none" normalizeH="0" baseline="0" dirty="0" smtClean="0">
                <a:ln>
                  <a:noFill/>
                </a:ln>
                <a:solidFill>
                  <a:schemeClr val="tx1"/>
                </a:solidFill>
                <a:effectLst/>
                <a:latin typeface="Arial" panose="020B0604020202020204" pitchFamily="34" charset="0"/>
              </a:rPr>
              <a:t>f</a:t>
            </a:r>
            <a:r>
              <a:rPr kumimoji="0" lang="th-TH" altLang="th-TH" b="0" i="0" u="none" strike="noStrike" cap="none" normalizeH="0" baseline="0" dirty="0" smtClean="0">
                <a:ln>
                  <a:noFill/>
                </a:ln>
                <a:solidFill>
                  <a:srgbClr val="000000"/>
                </a:solidFill>
                <a:effectLst/>
                <a:latin typeface="Menlo"/>
              </a:rPr>
              <a:t> </a:t>
            </a:r>
            <a:r>
              <a:rPr kumimoji="0" lang="th-TH" altLang="th-TH" b="0" i="0" u="none" strike="noStrike" cap="none" normalizeH="0" baseline="0" dirty="0" smtClean="0">
                <a:ln>
                  <a:noFill/>
                </a:ln>
                <a:solidFill>
                  <a:srgbClr val="666666"/>
                </a:solidFill>
                <a:effectLst/>
                <a:latin typeface="Arial" panose="020B0604020202020204" pitchFamily="34" charset="0"/>
              </a:rPr>
              <a:t>=</a:t>
            </a:r>
            <a:r>
              <a:rPr kumimoji="0" lang="th-TH" altLang="th-TH" b="0" i="0" u="none" strike="noStrike" cap="none" normalizeH="0" baseline="0" dirty="0" smtClean="0">
                <a:ln>
                  <a:noFill/>
                </a:ln>
                <a:solidFill>
                  <a:srgbClr val="000000"/>
                </a:solidFill>
                <a:effectLst/>
                <a:latin typeface="Menlo"/>
              </a:rPr>
              <a:t> </a:t>
            </a:r>
            <a:r>
              <a:rPr kumimoji="0" lang="th-TH" altLang="th-TH" b="0" i="0" u="none" strike="noStrike" cap="none" normalizeH="0" baseline="0" dirty="0" smtClean="0">
                <a:ln>
                  <a:noFill/>
                </a:ln>
                <a:solidFill>
                  <a:schemeClr val="tx1"/>
                </a:solidFill>
                <a:effectLst/>
                <a:latin typeface="Arial" panose="020B0604020202020204" pitchFamily="34" charset="0"/>
              </a:rPr>
              <a:t>f</a:t>
            </a:r>
            <a:r>
              <a:rPr kumimoji="0" lang="th-TH" altLang="th-TH" b="0" i="0" u="none" strike="noStrike" cap="none" normalizeH="0" baseline="0" dirty="0" smtClean="0">
                <a:ln>
                  <a:noFill/>
                </a:ln>
                <a:solidFill>
                  <a:srgbClr val="000000"/>
                </a:solidFill>
                <a:effectLst/>
                <a:latin typeface="Menlo"/>
              </a:rPr>
              <a:t> </a:t>
            </a:r>
            <a:r>
              <a:rPr kumimoji="0" lang="th-TH" altLang="th-TH" b="0" i="0" u="none" strike="noStrike" cap="none" normalizeH="0" baseline="0" dirty="0" smtClean="0">
                <a:ln>
                  <a:noFill/>
                </a:ln>
                <a:solidFill>
                  <a:srgbClr val="666666"/>
                </a:solidFill>
                <a:effectLst/>
                <a:latin typeface="Arial" panose="020B0604020202020204" pitchFamily="34" charset="0"/>
              </a:rPr>
              <a:t>*</a:t>
            </a:r>
            <a:r>
              <a:rPr kumimoji="0" lang="th-TH" altLang="th-TH" b="0" i="0" u="none" strike="noStrike" cap="none" normalizeH="0" baseline="0" dirty="0" smtClean="0">
                <a:ln>
                  <a:noFill/>
                </a:ln>
                <a:solidFill>
                  <a:srgbClr val="000000"/>
                </a:solidFill>
                <a:effectLst/>
                <a:latin typeface="Menlo"/>
              </a:rPr>
              <a:t> </a:t>
            </a:r>
            <a:r>
              <a:rPr kumimoji="0" lang="th-TH" altLang="th-TH" b="0" i="0" u="none" strike="noStrike" cap="none" normalizeH="0" baseline="0" dirty="0" smtClean="0">
                <a:ln>
                  <a:noFill/>
                </a:ln>
                <a:solidFill>
                  <a:srgbClr val="666666"/>
                </a:solidFill>
                <a:effectLst/>
                <a:latin typeface="Arial" panose="020B0604020202020204" pitchFamily="34" charset="0"/>
              </a:rPr>
              <a:t>(</a:t>
            </a:r>
            <a:r>
              <a:rPr kumimoji="0" lang="th-TH" altLang="th-TH" b="0" i="0" u="none" strike="noStrike" cap="none" normalizeH="0" baseline="0" dirty="0" smtClean="0">
                <a:ln>
                  <a:noFill/>
                </a:ln>
                <a:solidFill>
                  <a:schemeClr val="tx1"/>
                </a:solidFill>
                <a:effectLst/>
                <a:latin typeface="Arial" panose="020B0604020202020204" pitchFamily="34" charset="0"/>
              </a:rPr>
              <a:t>i</a:t>
            </a:r>
            <a:r>
              <a:rPr kumimoji="0" lang="th-TH" altLang="th-TH" b="0" i="0" u="none" strike="noStrike" cap="none" normalizeH="0" baseline="0" dirty="0" smtClean="0">
                <a:ln>
                  <a:noFill/>
                </a:ln>
                <a:solidFill>
                  <a:srgbClr val="666666"/>
                </a:solidFill>
                <a:effectLst/>
                <a:latin typeface="Arial" panose="020B0604020202020204" pitchFamily="34" charset="0"/>
              </a:rPr>
              <a:t>+</a:t>
            </a:r>
            <a:r>
              <a:rPr kumimoji="0" lang="th-TH" altLang="th-TH" b="0" i="0" u="none" strike="noStrike" cap="none" normalizeH="0" baseline="0" dirty="0" smtClean="0">
                <a:ln>
                  <a:noFill/>
                </a:ln>
                <a:solidFill>
                  <a:srgbClr val="666666"/>
                </a:solidFill>
                <a:effectLst/>
                <a:latin typeface="Menlo"/>
              </a:rPr>
              <a:t>1</a:t>
            </a:r>
            <a:r>
              <a:rPr kumimoji="0" lang="th-TH" altLang="th-TH" b="0" i="0" u="none" strike="noStrike" cap="none" normalizeH="0" baseline="0" dirty="0" smtClean="0">
                <a:ln>
                  <a:noFill/>
                </a:ln>
                <a:solidFill>
                  <a:srgbClr val="666666"/>
                </a:solidFill>
                <a:effectLst/>
                <a:latin typeface="Arial" panose="020B0604020202020204" pitchFamily="34" charset="0"/>
              </a:rPr>
              <a:t>);</a:t>
            </a:r>
            <a:r>
              <a:rPr kumimoji="0" lang="th-TH" altLang="th-TH" b="0" i="0" u="none" strike="noStrike" cap="none" normalizeH="0" baseline="0" dirty="0" smtClean="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smtClean="0">
                <a:ln>
                  <a:noFill/>
                </a:ln>
                <a:solidFill>
                  <a:srgbClr val="666666"/>
                </a:solidFill>
                <a:effectLst/>
                <a:latin typeface="Arial" panose="020B0604020202020204" pitchFamily="34" charset="0"/>
              </a:rPr>
              <a:t>}</a:t>
            </a:r>
            <a:endParaRPr kumimoji="0" lang="th-TH" altLang="th-TH" b="0" i="0" u="none" strike="noStrike" cap="none" normalizeH="0" baseline="0" dirty="0" smtClean="0">
              <a:ln>
                <a:noFill/>
              </a:ln>
              <a:solidFill>
                <a:srgbClr val="000000"/>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b="0" i="0" u="none" strike="noStrike" cap="none" normalizeH="0" baseline="0" dirty="0" err="1" smtClean="0">
                <a:ln>
                  <a:noFill/>
                </a:ln>
                <a:solidFill>
                  <a:srgbClr val="954121"/>
                </a:solidFill>
                <a:effectLst/>
                <a:latin typeface="Menlo"/>
              </a:rPr>
              <a:t>return</a:t>
            </a:r>
            <a:r>
              <a:rPr kumimoji="0" lang="th-TH" altLang="th-TH" b="0" i="0" u="none" strike="noStrike" cap="none" normalizeH="0" baseline="0" dirty="0" smtClean="0">
                <a:ln>
                  <a:noFill/>
                </a:ln>
                <a:solidFill>
                  <a:srgbClr val="000000"/>
                </a:solidFill>
                <a:effectLst/>
                <a:latin typeface="Menlo"/>
              </a:rPr>
              <a:t> </a:t>
            </a:r>
            <a:r>
              <a:rPr kumimoji="0" lang="th-TH" altLang="th-TH" b="0" i="0" u="none" strike="noStrike" cap="none" normalizeH="0" baseline="0" dirty="0" smtClean="0">
                <a:ln>
                  <a:noFill/>
                </a:ln>
                <a:solidFill>
                  <a:schemeClr val="tx1"/>
                </a:solidFill>
                <a:effectLst/>
                <a:latin typeface="Arial" panose="020B0604020202020204" pitchFamily="34" charset="0"/>
              </a:rPr>
              <a:t>f</a:t>
            </a:r>
            <a:r>
              <a:rPr kumimoji="0" lang="th-TH" altLang="th-TH" b="0" i="0" u="none" strike="noStrike" cap="none" normalizeH="0" baseline="0" dirty="0" smtClean="0">
                <a:ln>
                  <a:noFill/>
                </a:ln>
                <a:solidFill>
                  <a:srgbClr val="666666"/>
                </a:solidFill>
                <a:effectLst/>
                <a:latin typeface="Arial" panose="020B0604020202020204" pitchFamily="34" charset="0"/>
              </a:rPr>
              <a:t>;</a:t>
            </a:r>
            <a:r>
              <a:rPr kumimoji="0" lang="th-TH" altLang="th-TH" b="0" i="0" u="none" strike="noStrike" cap="none" normalizeH="0" baseline="0" dirty="0" smtClean="0">
                <a:ln>
                  <a:noFill/>
                </a:ln>
                <a:solidFill>
                  <a:srgbClr val="000000"/>
                </a:solidFill>
                <a:effectLst/>
                <a:latin typeface="Menlo"/>
              </a:rPr>
              <a:t> </a:t>
            </a:r>
            <a:r>
              <a:rPr kumimoji="0" lang="th-TH" altLang="th-TH" b="0" i="0" u="none" strike="noStrike" cap="none" normalizeH="0" baseline="0" dirty="0" smtClean="0">
                <a:ln>
                  <a:noFill/>
                </a:ln>
                <a:solidFill>
                  <a:srgbClr val="666666"/>
                </a:solidFill>
                <a:effectLst/>
                <a:latin typeface="Arial" panose="020B0604020202020204" pitchFamily="34" charset="0"/>
              </a:rPr>
              <a:t>}</a:t>
            </a:r>
            <a:endParaRPr kumimoji="0" lang="th-TH" altLang="th-TH" b="0" i="0" u="none" strike="noStrike" cap="none" normalizeH="0" baseline="0" dirty="0" smtClean="0">
              <a:ln>
                <a:noFill/>
              </a:ln>
              <a:solidFill>
                <a:schemeClr val="tx1"/>
              </a:solidFill>
              <a:effectLst/>
              <a:latin typeface="Arial" panose="020B0604020202020204" pitchFamily="34" charset="0"/>
            </a:endParaRPr>
          </a:p>
        </p:txBody>
      </p:sp>
      <p:sp>
        <p:nvSpPr>
          <p:cNvPr id="8" name="สี่เหลี่ยมผืนผ้า 7"/>
          <p:cNvSpPr/>
          <p:nvPr/>
        </p:nvSpPr>
        <p:spPr>
          <a:xfrm>
            <a:off x="138959" y="5584038"/>
            <a:ext cx="4231335" cy="954107"/>
          </a:xfrm>
          <a:prstGeom prst="rect">
            <a:avLst/>
          </a:prstGeom>
        </p:spPr>
        <p:txBody>
          <a:bodyPr wrap="square">
            <a:spAutoFit/>
          </a:bodyPr>
          <a:lstStyle/>
          <a:p>
            <a:r>
              <a:rPr lang="th-TH" smtClean="0"/>
              <a:t>http://natureofcode.com/book/chapter-8-fractals/</a:t>
            </a:r>
            <a:endParaRPr lang="th-TH"/>
          </a:p>
        </p:txBody>
      </p:sp>
    </p:spTree>
    <p:extLst>
      <p:ext uri="{BB962C8B-B14F-4D97-AF65-F5344CB8AC3E}">
        <p14:creationId xmlns:p14="http://schemas.microsoft.com/office/powerpoint/2010/main" val="4109272853"/>
      </p:ext>
    </p:extLst>
  </p:cSld>
  <p:clrMapOvr>
    <a:masterClrMapping/>
  </p:clrMapOvr>
</p:sld>
</file>

<file path=ppt/theme/theme1.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724</Words>
  <Application>Microsoft Office PowerPoint</Application>
  <PresentationFormat>แบบจอกว้าง</PresentationFormat>
  <Paragraphs>151</Paragraphs>
  <Slides>22</Slides>
  <Notes>0</Notes>
  <HiddenSlides>0</HiddenSlides>
  <MMClips>0</MMClips>
  <ScaleCrop>false</ScaleCrop>
  <HeadingPairs>
    <vt:vector size="6" baseType="variant">
      <vt:variant>
        <vt:lpstr>ฟอนต์ที่ถูกใช้</vt:lpstr>
      </vt:variant>
      <vt:variant>
        <vt:i4>9</vt:i4>
      </vt:variant>
      <vt:variant>
        <vt:lpstr>ธีม</vt:lpstr>
      </vt:variant>
      <vt:variant>
        <vt:i4>1</vt:i4>
      </vt:variant>
      <vt:variant>
        <vt:lpstr>ชื่อเรื่องสไลด์</vt:lpstr>
      </vt:variant>
      <vt:variant>
        <vt:i4>22</vt:i4>
      </vt:variant>
    </vt:vector>
  </HeadingPairs>
  <TitlesOfParts>
    <vt:vector size="32" baseType="lpstr">
      <vt:lpstr>Angsana New</vt:lpstr>
      <vt:lpstr>Arial</vt:lpstr>
      <vt:lpstr>Arial Unicode MS</vt:lpstr>
      <vt:lpstr>Calibri</vt:lpstr>
      <vt:lpstr>Calibri Light</vt:lpstr>
      <vt:lpstr>Cordia New</vt:lpstr>
      <vt:lpstr>Courier New</vt:lpstr>
      <vt:lpstr>Georgia</vt:lpstr>
      <vt:lpstr>Menlo</vt:lpstr>
      <vt:lpstr>ธีมของ Office</vt:lpstr>
      <vt:lpstr>Turtle</vt:lpstr>
      <vt:lpstr>LOGO</vt:lpstr>
      <vt:lpstr>SOURCE CODE </vt:lpstr>
      <vt:lpstr>Basics</vt:lpstr>
      <vt:lpstr>push ()</vt:lpstr>
      <vt:lpstr>Turtle State </vt:lpstr>
      <vt:lpstr>Square</vt:lpstr>
      <vt:lpstr>Tree</vt:lpstr>
      <vt:lpstr>Recursion</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The Koch Curve and the ArrayList Technique</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Turtle</dc:title>
  <dc:creator>somnuk.sin@gmail.com</dc:creator>
  <cp:lastModifiedBy>somnuk.sin@gmail.com</cp:lastModifiedBy>
  <cp:revision>21</cp:revision>
  <dcterms:created xsi:type="dcterms:W3CDTF">2017-12-03T23:17:02Z</dcterms:created>
  <dcterms:modified xsi:type="dcterms:W3CDTF">2017-12-04T00:33:16Z</dcterms:modified>
</cp:coreProperties>
</file>