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4" r:id="rId14"/>
    <p:sldId id="275" r:id="rId15"/>
    <p:sldId id="276" r:id="rId16"/>
    <p:sldId id="277" r:id="rId17"/>
    <p:sldId id="278" r:id="rId18"/>
    <p:sldId id="279" r:id="rId19"/>
    <p:sldId id="280" r:id="rId20"/>
    <p:sldId id="281" r:id="rId21"/>
    <p:sldId id="283" r:id="rId22"/>
    <p:sldId id="282" r:id="rId23"/>
    <p:sldId id="284" r:id="rId24"/>
    <p:sldId id="285" r:id="rId25"/>
    <p:sldId id="286" r:id="rId26"/>
    <p:sldId id="287" r:id="rId2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smtClean="0"/>
              <a:t>คลิกเพื่อแก้ไขสไตล์ชื่อเรื่องต้นแบบ</a:t>
            </a:r>
            <a:endParaRPr lang="th-TH"/>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smtClean="0"/>
              <a:t>คลิกเพื่อแก้ไขสไตล์ชื่อเรื่องรองต้นแบบ</a:t>
            </a:r>
            <a:endParaRPr lang="th-TH"/>
          </a:p>
        </p:txBody>
      </p:sp>
      <p:sp>
        <p:nvSpPr>
          <p:cNvPr id="4" name="ตัวแทนวันที่ 3"/>
          <p:cNvSpPr>
            <a:spLocks noGrp="1"/>
          </p:cNvSpPr>
          <p:nvPr>
            <p:ph type="dt" sz="half" idx="10"/>
          </p:nvPr>
        </p:nvSpPr>
        <p:spPr/>
        <p:txBody>
          <a:body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64374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259882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197802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73797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smtClean="0"/>
              <a:t>แก้ไขสไตล์ของข้อความต้นแบบ</a:t>
            </a:r>
          </a:p>
        </p:txBody>
      </p:sp>
      <p:sp>
        <p:nvSpPr>
          <p:cNvPr id="4" name="ตัวแทนวันที่ 3"/>
          <p:cNvSpPr>
            <a:spLocks noGrp="1"/>
          </p:cNvSpPr>
          <p:nvPr>
            <p:ph type="dt" sz="half" idx="10"/>
          </p:nvPr>
        </p:nvSpPr>
        <p:spPr/>
        <p:txBody>
          <a:body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120578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sz="half" idx="1"/>
          </p:nvPr>
        </p:nvSpPr>
        <p:spPr>
          <a:xfrm>
            <a:off x="838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half" idx="2"/>
          </p:nvPr>
        </p:nvSpPr>
        <p:spPr>
          <a:xfrm>
            <a:off x="6172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วันที่ 4"/>
          <p:cNvSpPr>
            <a:spLocks noGrp="1"/>
          </p:cNvSpPr>
          <p:nvPr>
            <p:ph type="dt" sz="half" idx="10"/>
          </p:nvPr>
        </p:nvSpPr>
        <p:spPr/>
        <p:txBody>
          <a:bodyPr/>
          <a:lstStyle/>
          <a:p>
            <a:fld id="{8F9A005A-F777-4B84-99B9-69A6ABA75EF0}" type="datetimeFigureOut">
              <a:rPr lang="th-TH" smtClean="0"/>
              <a:t>17/12/60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162330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แทนวันที่ 6"/>
          <p:cNvSpPr>
            <a:spLocks noGrp="1"/>
          </p:cNvSpPr>
          <p:nvPr>
            <p:ph type="dt" sz="half" idx="10"/>
          </p:nvPr>
        </p:nvSpPr>
        <p:spPr/>
        <p:txBody>
          <a:bodyPr/>
          <a:lstStyle/>
          <a:p>
            <a:fld id="{8F9A005A-F777-4B84-99B9-69A6ABA75EF0}" type="datetimeFigureOut">
              <a:rPr lang="th-TH" smtClean="0"/>
              <a:t>17/12/60</a:t>
            </a:fld>
            <a:endParaRPr lang="th-TH"/>
          </a:p>
        </p:txBody>
      </p:sp>
      <p:sp>
        <p:nvSpPr>
          <p:cNvPr id="8" name="ตัวแทนท้ายกระดาษ 7"/>
          <p:cNvSpPr>
            <a:spLocks noGrp="1"/>
          </p:cNvSpPr>
          <p:nvPr>
            <p:ph type="ftr" sz="quarter" idx="11"/>
          </p:nvPr>
        </p:nvSpPr>
        <p:spPr/>
        <p:txBody>
          <a:bodyPr/>
          <a:lstStyle/>
          <a:p>
            <a:endParaRPr lang="th-TH"/>
          </a:p>
        </p:txBody>
      </p:sp>
      <p:sp>
        <p:nvSpPr>
          <p:cNvPr id="9" name="ตัวแทนหมายเลขสไลด์ 8"/>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104361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วันที่ 2"/>
          <p:cNvSpPr>
            <a:spLocks noGrp="1"/>
          </p:cNvSpPr>
          <p:nvPr>
            <p:ph type="dt" sz="half" idx="10"/>
          </p:nvPr>
        </p:nvSpPr>
        <p:spPr/>
        <p:txBody>
          <a:bodyPr/>
          <a:lstStyle/>
          <a:p>
            <a:fld id="{8F9A005A-F777-4B84-99B9-69A6ABA75EF0}" type="datetimeFigureOut">
              <a:rPr lang="th-TH" smtClean="0"/>
              <a:t>17/12/60</a:t>
            </a:fld>
            <a:endParaRPr lang="th-TH"/>
          </a:p>
        </p:txBody>
      </p:sp>
      <p:sp>
        <p:nvSpPr>
          <p:cNvPr id="4" name="ตัวแทนท้ายกระดาษ 3"/>
          <p:cNvSpPr>
            <a:spLocks noGrp="1"/>
          </p:cNvSpPr>
          <p:nvPr>
            <p:ph type="ftr" sz="quarter" idx="11"/>
          </p:nvPr>
        </p:nvSpPr>
        <p:spPr/>
        <p:txBody>
          <a:bodyPr/>
          <a:lstStyle/>
          <a:p>
            <a:endParaRPr lang="th-TH"/>
          </a:p>
        </p:txBody>
      </p:sp>
      <p:sp>
        <p:nvSpPr>
          <p:cNvPr id="5" name="ตัวแทนหมายเลขสไลด์ 4"/>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273520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8F9A005A-F777-4B84-99B9-69A6ABA75EF0}" type="datetimeFigureOut">
              <a:rPr lang="th-TH" smtClean="0"/>
              <a:t>17/12/60</a:t>
            </a:fld>
            <a:endParaRPr lang="th-TH"/>
          </a:p>
        </p:txBody>
      </p:sp>
      <p:sp>
        <p:nvSpPr>
          <p:cNvPr id="3" name="ตัวแทนท้ายกระดาษ 2"/>
          <p:cNvSpPr>
            <a:spLocks noGrp="1"/>
          </p:cNvSpPr>
          <p:nvPr>
            <p:ph type="ftr" sz="quarter" idx="11"/>
          </p:nvPr>
        </p:nvSpPr>
        <p:spPr/>
        <p:txBody>
          <a:bodyPr/>
          <a:lstStyle/>
          <a:p>
            <a:endParaRPr lang="th-TH"/>
          </a:p>
        </p:txBody>
      </p:sp>
      <p:sp>
        <p:nvSpPr>
          <p:cNvPr id="4" name="ตัวแทนหมายเลขสไลด์ 3"/>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5359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8F9A005A-F777-4B84-99B9-69A6ABA75EF0}" type="datetimeFigureOut">
              <a:rPr lang="th-TH" smtClean="0"/>
              <a:t>17/12/60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146743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8F9A005A-F777-4B84-99B9-69A6ABA75EF0}" type="datetimeFigureOut">
              <a:rPr lang="th-TH" smtClean="0"/>
              <a:t>17/12/60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ADD340BF-DFB5-40D7-8655-F06469C1C30B}" type="slidenum">
              <a:rPr lang="th-TH" smtClean="0"/>
              <a:t>‹#›</a:t>
            </a:fld>
            <a:endParaRPr lang="th-TH"/>
          </a:p>
        </p:txBody>
      </p:sp>
    </p:spTree>
    <p:extLst>
      <p:ext uri="{BB962C8B-B14F-4D97-AF65-F5344CB8AC3E}">
        <p14:creationId xmlns:p14="http://schemas.microsoft.com/office/powerpoint/2010/main" val="287070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A005A-F777-4B84-99B9-69A6ABA75EF0}" type="datetimeFigureOut">
              <a:rPr lang="th-TH" smtClean="0"/>
              <a:t>17/12/60</a:t>
            </a:fld>
            <a:endParaRPr lang="th-TH"/>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340BF-DFB5-40D7-8655-F06469C1C30B}" type="slidenum">
              <a:rPr lang="th-TH" smtClean="0"/>
              <a:t>‹#›</a:t>
            </a:fld>
            <a:endParaRPr lang="th-TH"/>
          </a:p>
        </p:txBody>
      </p:sp>
    </p:spTree>
    <p:extLst>
      <p:ext uri="{BB962C8B-B14F-4D97-AF65-F5344CB8AC3E}">
        <p14:creationId xmlns:p14="http://schemas.microsoft.com/office/powerpoint/2010/main" val="2493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ritonus.org/" TargetMode="External"/><Relationship Id="rId2" Type="http://schemas.openxmlformats.org/officeDocument/2006/relationships/hyperlink" Target="http://java.sun.com/products/java-media/sound/doc-sampled.html" TargetMode="External"/><Relationship Id="rId1" Type="http://schemas.openxmlformats.org/officeDocument/2006/relationships/slideLayout" Target="../slideLayouts/slideLayout2.xml"/><Relationship Id="rId4" Type="http://schemas.openxmlformats.org/officeDocument/2006/relationships/hyperlink" Target="http://www.javazoom.net/mp3spi/mp3spi.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andrew.cmu.edu/course/15-100mns/bn22.pdf" TargetMode="External"/><Relationship Id="rId3" Type="http://schemas.openxmlformats.org/officeDocument/2006/relationships/hyperlink" Target="https://processing.org:8443/reference/libraries/sound/AudioDevice.html" TargetMode="External"/><Relationship Id="rId7" Type="http://schemas.openxmlformats.org/officeDocument/2006/relationships/hyperlink" Target="http://artandtech.aalto.fi/wp-content/uploads/2012/06/minim.pdf" TargetMode="External"/><Relationship Id="rId2" Type="http://schemas.openxmlformats.org/officeDocument/2006/relationships/hyperlink" Target="https://processing.org:8443/tutorials/sound/" TargetMode="External"/><Relationship Id="rId1" Type="http://schemas.openxmlformats.org/officeDocument/2006/relationships/slideLayout" Target="../slideLayouts/slideLayout2.xml"/><Relationship Id="rId6" Type="http://schemas.openxmlformats.org/officeDocument/2006/relationships/hyperlink" Target="http://ajgo.blogspot.com/2015/01/processing.html" TargetMode="External"/><Relationship Id="rId11" Type="http://schemas.openxmlformats.org/officeDocument/2006/relationships/hyperlink" Target="https://forum.processing.org/two/discussion/4050/music-visualization" TargetMode="External"/><Relationship Id="rId5" Type="http://schemas.openxmlformats.org/officeDocument/2006/relationships/hyperlink" Target="http://code.compartmental.net/tools/minim/quickstart/" TargetMode="External"/><Relationship Id="rId10" Type="http://schemas.openxmlformats.org/officeDocument/2006/relationships/hyperlink" Target="https://www.openprocessing.org/sketch/20977" TargetMode="External"/><Relationship Id="rId4" Type="http://schemas.openxmlformats.org/officeDocument/2006/relationships/hyperlink" Target="https://processing.org:8443/reference/libraries/sound/SinOsc.html" TargetMode="External"/><Relationship Id="rId9" Type="http://schemas.openxmlformats.org/officeDocument/2006/relationships/hyperlink" Target="https://github.com/ddf/Mini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normAutofit/>
          </a:bodyPr>
          <a:lstStyle/>
          <a:p>
            <a:r>
              <a:rPr lang="en-US" dirty="0" smtClean="0"/>
              <a:t>Sound</a:t>
            </a:r>
            <a:r>
              <a:rPr lang="en-US" dirty="0"/>
              <a:t/>
            </a:r>
            <a:br>
              <a:rPr lang="en-US" dirty="0"/>
            </a:br>
            <a:endParaRPr lang="th-TH" dirty="0"/>
          </a:p>
        </p:txBody>
      </p:sp>
      <p:sp>
        <p:nvSpPr>
          <p:cNvPr id="3" name="ชื่อเรื่องรอง 2"/>
          <p:cNvSpPr>
            <a:spLocks noGrp="1"/>
          </p:cNvSpPr>
          <p:nvPr>
            <p:ph type="subTitle" idx="1"/>
          </p:nvPr>
        </p:nvSpPr>
        <p:spPr/>
        <p:txBody>
          <a:bodyPr/>
          <a:lstStyle/>
          <a:p>
            <a:endParaRPr lang="th-TH" dirty="0"/>
          </a:p>
        </p:txBody>
      </p:sp>
    </p:spTree>
    <p:extLst>
      <p:ext uri="{BB962C8B-B14F-4D97-AF65-F5344CB8AC3E}">
        <p14:creationId xmlns:p14="http://schemas.microsoft.com/office/powerpoint/2010/main" val="4131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endParaRPr lang="th-TH"/>
          </a:p>
        </p:txBody>
      </p:sp>
      <p:pic>
        <p:nvPicPr>
          <p:cNvPr id="5" name="รูปภาพ 4"/>
          <p:cNvPicPr>
            <a:picLocks noChangeAspect="1"/>
          </p:cNvPicPr>
          <p:nvPr/>
        </p:nvPicPr>
        <p:blipFill>
          <a:blip r:embed="rId2"/>
          <a:stretch>
            <a:fillRect/>
          </a:stretch>
        </p:blipFill>
        <p:spPr>
          <a:xfrm>
            <a:off x="0" y="66675"/>
            <a:ext cx="6543675" cy="3248025"/>
          </a:xfrm>
          <a:prstGeom prst="rect">
            <a:avLst/>
          </a:prstGeom>
        </p:spPr>
      </p:pic>
      <p:pic>
        <p:nvPicPr>
          <p:cNvPr id="4" name="รูปภาพ 3"/>
          <p:cNvPicPr>
            <a:picLocks noChangeAspect="1"/>
          </p:cNvPicPr>
          <p:nvPr/>
        </p:nvPicPr>
        <p:blipFill>
          <a:blip r:embed="rId3"/>
          <a:stretch>
            <a:fillRect/>
          </a:stretch>
        </p:blipFill>
        <p:spPr>
          <a:xfrm>
            <a:off x="4471566" y="1288474"/>
            <a:ext cx="7292024" cy="5112326"/>
          </a:xfrm>
          <a:prstGeom prst="rect">
            <a:avLst/>
          </a:prstGeom>
        </p:spPr>
      </p:pic>
    </p:spTree>
    <p:extLst>
      <p:ext uri="{BB962C8B-B14F-4D97-AF65-F5344CB8AC3E}">
        <p14:creationId xmlns:p14="http://schemas.microsoft.com/office/powerpoint/2010/main" val="222871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th-TH" dirty="0" smtClean="0"/>
              <a:t>Minim</a:t>
            </a:r>
          </a:p>
        </p:txBody>
      </p:sp>
      <p:sp>
        <p:nvSpPr>
          <p:cNvPr id="3" name="Content Placeholder 2"/>
          <p:cNvSpPr>
            <a:spLocks noGrp="1"/>
          </p:cNvSpPr>
          <p:nvPr>
            <p:ph idx="1"/>
          </p:nvPr>
        </p:nvSpPr>
        <p:spPr>
          <a:xfrm>
            <a:off x="1752600" y="1600200"/>
            <a:ext cx="8610600" cy="4953000"/>
          </a:xfrm>
        </p:spPr>
        <p:txBody>
          <a:bodyPr rtlCol="0">
            <a:normAutofit/>
          </a:bodyPr>
          <a:lstStyle/>
          <a:p>
            <a:pPr>
              <a:defRPr/>
            </a:pPr>
            <a:r>
              <a:rPr lang="en-US" dirty="0" smtClean="0"/>
              <a:t>A Processing library that uses </a:t>
            </a:r>
            <a:r>
              <a:rPr lang="en-US" dirty="0" err="1" smtClean="0">
                <a:hlinkClick r:id="rId2"/>
              </a:rPr>
              <a:t>JavaSound</a:t>
            </a:r>
            <a:r>
              <a:rPr lang="en-US" dirty="0" smtClean="0">
                <a:hlinkClick r:id="rId2"/>
              </a:rPr>
              <a:t> API</a:t>
            </a:r>
            <a:r>
              <a:rPr lang="en-US" dirty="0" smtClean="0"/>
              <a:t>, </a:t>
            </a:r>
            <a:r>
              <a:rPr lang="en-US" dirty="0" err="1" smtClean="0">
                <a:hlinkClick r:id="rId3"/>
              </a:rPr>
              <a:t>Tritonus</a:t>
            </a:r>
            <a:r>
              <a:rPr lang="en-US" dirty="0" smtClean="0"/>
              <a:t>, and </a:t>
            </a:r>
            <a:r>
              <a:rPr lang="en-US" dirty="0" smtClean="0">
                <a:hlinkClick r:id="rId4"/>
              </a:rPr>
              <a:t>MP3SPI</a:t>
            </a:r>
            <a:r>
              <a:rPr lang="en-US" dirty="0" smtClean="0"/>
              <a:t> to provide an </a:t>
            </a:r>
            <a:r>
              <a:rPr lang="en-US" b="1" dirty="0" smtClean="0"/>
              <a:t>easy to use </a:t>
            </a:r>
            <a:r>
              <a:rPr lang="en-US" dirty="0" smtClean="0"/>
              <a:t>audio library.</a:t>
            </a:r>
          </a:p>
          <a:p>
            <a:pPr>
              <a:defRPr/>
            </a:pPr>
            <a:r>
              <a:rPr lang="en-US" dirty="0" smtClean="0"/>
              <a:t>Features:</a:t>
            </a:r>
          </a:p>
          <a:p>
            <a:pPr lvl="1">
              <a:defRPr/>
            </a:pPr>
            <a:r>
              <a:rPr lang="en-US" dirty="0" err="1" smtClean="0"/>
              <a:t>AudioPlayer</a:t>
            </a:r>
            <a:r>
              <a:rPr lang="en-US" dirty="0" smtClean="0"/>
              <a:t>: for playback of WAV, AIFF, AU, SND, &amp; MP3 files.</a:t>
            </a:r>
          </a:p>
          <a:p>
            <a:pPr lvl="1">
              <a:defRPr/>
            </a:pPr>
            <a:r>
              <a:rPr lang="en-US" dirty="0" err="1" smtClean="0"/>
              <a:t>AudioMetaData</a:t>
            </a:r>
            <a:r>
              <a:rPr lang="en-US" dirty="0" smtClean="0"/>
              <a:t>: for metadata about a file, such as ID3 tags.</a:t>
            </a:r>
          </a:p>
          <a:p>
            <a:pPr lvl="1">
              <a:defRPr/>
            </a:pPr>
            <a:r>
              <a:rPr lang="en-US" dirty="0" err="1" smtClean="0"/>
              <a:t>AudioSignal</a:t>
            </a:r>
            <a:r>
              <a:rPr lang="en-US" dirty="0" smtClean="0"/>
              <a:t>: for writing your own sound synthesis</a:t>
            </a:r>
          </a:p>
          <a:p>
            <a:pPr lvl="1">
              <a:defRPr/>
            </a:pPr>
            <a:r>
              <a:rPr lang="en-US" dirty="0" err="1" smtClean="0"/>
              <a:t>AudioRecorder</a:t>
            </a:r>
            <a:r>
              <a:rPr lang="en-US" dirty="0" smtClean="0"/>
              <a:t>: for audio recording</a:t>
            </a:r>
          </a:p>
          <a:p>
            <a:pPr lvl="1">
              <a:defRPr/>
            </a:pPr>
            <a:r>
              <a:rPr lang="en-US" dirty="0" err="1" smtClean="0"/>
              <a:t>AudioEffect</a:t>
            </a:r>
            <a:r>
              <a:rPr lang="en-US" dirty="0" smtClean="0"/>
              <a:t>: for writing your own audio effects.</a:t>
            </a:r>
          </a:p>
          <a:p>
            <a:pPr lvl="1">
              <a:defRPr/>
            </a:pPr>
            <a:r>
              <a:rPr lang="en-US" dirty="0" smtClean="0"/>
              <a:t>FFT: for doing spectrum analysis.</a:t>
            </a:r>
          </a:p>
          <a:p>
            <a:pPr lvl="1">
              <a:defRPr/>
            </a:pPr>
            <a:r>
              <a:rPr lang="en-US" dirty="0" err="1" smtClean="0"/>
              <a:t>BeatDetect</a:t>
            </a:r>
            <a:r>
              <a:rPr lang="en-US" dirty="0" smtClean="0"/>
              <a:t>: for doing beat detection.</a:t>
            </a:r>
          </a:p>
          <a:p>
            <a:pPr>
              <a:defRPr/>
            </a:pPr>
            <a:endParaRPr lang="en-US" dirty="0"/>
          </a:p>
        </p:txBody>
      </p:sp>
    </p:spTree>
    <p:extLst>
      <p:ext uri="{BB962C8B-B14F-4D97-AF65-F5344CB8AC3E}">
        <p14:creationId xmlns:p14="http://schemas.microsoft.com/office/powerpoint/2010/main" val="334954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10515600" cy="1325563"/>
          </a:xfrm>
        </p:spPr>
        <p:txBody>
          <a:bodyPr/>
          <a:lstStyle/>
          <a:p>
            <a:pPr eaLnBrk="1" hangingPunct="1"/>
            <a:r>
              <a:rPr lang="en-US" altLang="th-TH" dirty="0" smtClean="0"/>
              <a:t>Music Visualization using Minim</a:t>
            </a:r>
          </a:p>
        </p:txBody>
      </p:sp>
      <p:sp>
        <p:nvSpPr>
          <p:cNvPr id="5" name="ตัวแทนเนื้อหา 4"/>
          <p:cNvSpPr>
            <a:spLocks noGrp="1"/>
          </p:cNvSpPr>
          <p:nvPr>
            <p:ph idx="1"/>
          </p:nvPr>
        </p:nvSpPr>
        <p:spPr>
          <a:xfrm>
            <a:off x="0" y="1034618"/>
            <a:ext cx="10515600" cy="1265237"/>
          </a:xfrm>
        </p:spPr>
        <p:txBody>
          <a:bodyPr/>
          <a:lstStyle/>
          <a:p>
            <a:r>
              <a:rPr lang="en-US" dirty="0" smtClean="0"/>
              <a:t>To start using Minim you must first </a:t>
            </a:r>
            <a:r>
              <a:rPr lang="en-US" dirty="0" err="1" smtClean="0"/>
              <a:t>instatiate</a:t>
            </a:r>
            <a:r>
              <a:rPr lang="en-US" dirty="0" smtClean="0"/>
              <a:t> a Minim object, which you can then use to load audio files or acquire inputs and outputs. Here’s a partial program that demonstrates these things:</a:t>
            </a:r>
            <a:endParaRPr lang="th-TH" dirty="0"/>
          </a:p>
        </p:txBody>
      </p:sp>
      <p:sp>
        <p:nvSpPr>
          <p:cNvPr id="8" name="สี่เหลี่ยมผืนผ้า 7"/>
          <p:cNvSpPr/>
          <p:nvPr/>
        </p:nvSpPr>
        <p:spPr>
          <a:xfrm>
            <a:off x="193964" y="2507673"/>
            <a:ext cx="4793673" cy="2246769"/>
          </a:xfrm>
          <a:prstGeom prst="rect">
            <a:avLst/>
          </a:prstGeom>
        </p:spPr>
        <p:txBody>
          <a:bodyPr wrap="square">
            <a:spAutoFit/>
          </a:bodyPr>
          <a:lstStyle/>
          <a:p>
            <a:r>
              <a:rPr lang="en-US" sz="2000" dirty="0" smtClean="0">
                <a:solidFill>
                  <a:srgbClr val="FF0000"/>
                </a:solidFill>
              </a:rPr>
              <a:t>import </a:t>
            </a:r>
            <a:r>
              <a:rPr lang="en-US" sz="2000" dirty="0" err="1" smtClean="0">
                <a:solidFill>
                  <a:srgbClr val="FF0000"/>
                </a:solidFill>
              </a:rPr>
              <a:t>ddf.minim</a:t>
            </a:r>
            <a:r>
              <a:rPr lang="en-US" sz="2000" dirty="0" smtClean="0">
                <a:solidFill>
                  <a:srgbClr val="FF0000"/>
                </a:solidFill>
              </a:rPr>
              <a:t>.*;</a:t>
            </a:r>
            <a:endParaRPr lang="th-TH" sz="2000" dirty="0" smtClean="0">
              <a:solidFill>
                <a:srgbClr val="FF0000"/>
              </a:solidFill>
            </a:endParaRPr>
          </a:p>
          <a:p>
            <a:r>
              <a:rPr lang="th-TH" sz="2000" dirty="0" err="1" smtClean="0">
                <a:solidFill>
                  <a:srgbClr val="FF0000"/>
                </a:solidFill>
              </a:rPr>
              <a:t>Minim</a:t>
            </a:r>
            <a:r>
              <a:rPr lang="th-TH" sz="2000" dirty="0" smtClean="0">
                <a:solidFill>
                  <a:srgbClr val="FF0000"/>
                </a:solidFill>
              </a:rPr>
              <a:t> </a:t>
            </a:r>
            <a:r>
              <a:rPr lang="th-TH" sz="2000" dirty="0" err="1" smtClean="0">
                <a:solidFill>
                  <a:srgbClr val="FF0000"/>
                </a:solidFill>
              </a:rPr>
              <a:t>minim</a:t>
            </a:r>
            <a:r>
              <a:rPr lang="th-TH" sz="2000" dirty="0" smtClean="0">
                <a:solidFill>
                  <a:srgbClr val="FF0000"/>
                </a:solidFill>
              </a:rPr>
              <a:t>;</a:t>
            </a:r>
          </a:p>
          <a:p>
            <a:r>
              <a:rPr lang="th-TH" sz="2000" dirty="0" err="1" smtClean="0">
                <a:solidFill>
                  <a:srgbClr val="FF0000"/>
                </a:solidFill>
              </a:rPr>
              <a:t>AudioPlayer</a:t>
            </a:r>
            <a:r>
              <a:rPr lang="th-TH" sz="2000" dirty="0" smtClean="0">
                <a:solidFill>
                  <a:srgbClr val="FF0000"/>
                </a:solidFill>
              </a:rPr>
              <a:t> </a:t>
            </a:r>
            <a:r>
              <a:rPr lang="th-TH" sz="2000" dirty="0" err="1" smtClean="0">
                <a:solidFill>
                  <a:srgbClr val="FF0000"/>
                </a:solidFill>
              </a:rPr>
              <a:t>player</a:t>
            </a:r>
            <a:r>
              <a:rPr lang="th-TH" sz="2000" dirty="0" smtClean="0">
                <a:solidFill>
                  <a:srgbClr val="FF0000"/>
                </a:solidFill>
              </a:rPr>
              <a:t>;</a:t>
            </a:r>
          </a:p>
          <a:p>
            <a:r>
              <a:rPr lang="th-TH" sz="2000" dirty="0" err="1" smtClean="0">
                <a:solidFill>
                  <a:srgbClr val="FF0000"/>
                </a:solidFill>
              </a:rPr>
              <a:t>AudioInput</a:t>
            </a:r>
            <a:r>
              <a:rPr lang="th-TH" sz="2000" dirty="0" smtClean="0">
                <a:solidFill>
                  <a:srgbClr val="FF0000"/>
                </a:solidFill>
              </a:rPr>
              <a:t> </a:t>
            </a:r>
            <a:r>
              <a:rPr lang="th-TH" sz="2000" dirty="0" err="1" smtClean="0">
                <a:solidFill>
                  <a:srgbClr val="FF0000"/>
                </a:solidFill>
              </a:rPr>
              <a:t>input</a:t>
            </a:r>
            <a:r>
              <a:rPr lang="th-TH" sz="2000" dirty="0" smtClean="0">
                <a:solidFill>
                  <a:srgbClr val="FF0000"/>
                </a:solidFill>
              </a:rPr>
              <a:t>;</a:t>
            </a:r>
          </a:p>
          <a:p>
            <a:r>
              <a:rPr lang="th-TH" sz="2000" dirty="0" smtClean="0"/>
              <a:t> </a:t>
            </a:r>
          </a:p>
          <a:p>
            <a:endParaRPr lang="th-TH" sz="2000" dirty="0" smtClean="0"/>
          </a:p>
          <a:p>
            <a:r>
              <a:rPr lang="th-TH" sz="2000" dirty="0" smtClean="0"/>
              <a:t> </a:t>
            </a:r>
            <a:endParaRPr lang="th-TH" sz="2000" dirty="0"/>
          </a:p>
        </p:txBody>
      </p:sp>
      <p:sp>
        <p:nvSpPr>
          <p:cNvPr id="12" name="สี่เหลี่ยมผืนผ้า 11"/>
          <p:cNvSpPr/>
          <p:nvPr/>
        </p:nvSpPr>
        <p:spPr>
          <a:xfrm>
            <a:off x="4170218" y="2360181"/>
            <a:ext cx="6096000" cy="3539430"/>
          </a:xfrm>
          <a:prstGeom prst="rect">
            <a:avLst/>
          </a:prstGeom>
        </p:spPr>
        <p:txBody>
          <a:bodyPr>
            <a:spAutoFit/>
          </a:bodyPr>
          <a:lstStyle/>
          <a:p>
            <a:r>
              <a:rPr lang="th-TH" dirty="0" err="1"/>
              <a:t>void</a:t>
            </a:r>
            <a:r>
              <a:rPr lang="th-TH" dirty="0"/>
              <a:t> </a:t>
            </a:r>
            <a:r>
              <a:rPr lang="th-TH" dirty="0" err="1"/>
              <a:t>setup</a:t>
            </a:r>
            <a:r>
              <a:rPr lang="th-TH" dirty="0"/>
              <a:t>()</a:t>
            </a:r>
          </a:p>
          <a:p>
            <a:r>
              <a:rPr lang="th-TH" dirty="0"/>
              <a:t>{</a:t>
            </a:r>
          </a:p>
          <a:p>
            <a:r>
              <a:rPr lang="th-TH" dirty="0"/>
              <a:t>  </a:t>
            </a:r>
            <a:r>
              <a:rPr lang="th-TH" dirty="0" err="1"/>
              <a:t>size</a:t>
            </a:r>
            <a:r>
              <a:rPr lang="th-TH" dirty="0"/>
              <a:t>(100, 100);</a:t>
            </a:r>
          </a:p>
          <a:p>
            <a:r>
              <a:rPr lang="th-TH" dirty="0"/>
              <a:t> </a:t>
            </a:r>
          </a:p>
          <a:p>
            <a:r>
              <a:rPr lang="th-TH" dirty="0"/>
              <a:t>  </a:t>
            </a:r>
            <a:r>
              <a:rPr lang="th-TH" dirty="0" err="1"/>
              <a:t>minim</a:t>
            </a:r>
            <a:r>
              <a:rPr lang="th-TH" dirty="0"/>
              <a:t> = </a:t>
            </a:r>
            <a:r>
              <a:rPr lang="th-TH" dirty="0" err="1"/>
              <a:t>new</a:t>
            </a:r>
            <a:r>
              <a:rPr lang="th-TH" dirty="0"/>
              <a:t> </a:t>
            </a:r>
            <a:r>
              <a:rPr lang="th-TH" dirty="0" err="1"/>
              <a:t>Minim</a:t>
            </a:r>
            <a:r>
              <a:rPr lang="th-TH" dirty="0"/>
              <a:t>(</a:t>
            </a:r>
            <a:r>
              <a:rPr lang="th-TH" dirty="0" err="1"/>
              <a:t>this</a:t>
            </a:r>
            <a:r>
              <a:rPr lang="th-TH" dirty="0"/>
              <a:t>);</a:t>
            </a:r>
          </a:p>
          <a:p>
            <a:r>
              <a:rPr lang="th-TH" dirty="0"/>
              <a:t>  </a:t>
            </a:r>
            <a:r>
              <a:rPr lang="th-TH" dirty="0" err="1"/>
              <a:t>player</a:t>
            </a:r>
            <a:r>
              <a:rPr lang="th-TH" dirty="0"/>
              <a:t> = </a:t>
            </a:r>
            <a:r>
              <a:rPr lang="th-TH" dirty="0" err="1"/>
              <a:t>minim</a:t>
            </a:r>
            <a:r>
              <a:rPr lang="th-TH" dirty="0"/>
              <a:t>.</a:t>
            </a:r>
            <a:r>
              <a:rPr lang="th-TH" dirty="0" err="1"/>
              <a:t>loadFile</a:t>
            </a:r>
            <a:r>
              <a:rPr lang="th-TH" dirty="0"/>
              <a:t>("</a:t>
            </a:r>
            <a:r>
              <a:rPr lang="th-TH" dirty="0" err="1"/>
              <a:t>song</a:t>
            </a:r>
            <a:r>
              <a:rPr lang="th-TH" dirty="0"/>
              <a:t>.mp3");</a:t>
            </a:r>
          </a:p>
          <a:p>
            <a:r>
              <a:rPr lang="th-TH" dirty="0"/>
              <a:t>  </a:t>
            </a:r>
            <a:r>
              <a:rPr lang="th-TH" dirty="0" err="1"/>
              <a:t>input</a:t>
            </a:r>
            <a:r>
              <a:rPr lang="th-TH" dirty="0"/>
              <a:t> = </a:t>
            </a:r>
            <a:r>
              <a:rPr lang="th-TH" dirty="0" err="1"/>
              <a:t>minim</a:t>
            </a:r>
            <a:r>
              <a:rPr lang="th-TH" dirty="0"/>
              <a:t>.</a:t>
            </a:r>
            <a:r>
              <a:rPr lang="th-TH" dirty="0" err="1"/>
              <a:t>getLineIn</a:t>
            </a:r>
            <a:r>
              <a:rPr lang="th-TH" dirty="0"/>
              <a:t>();</a:t>
            </a:r>
          </a:p>
          <a:p>
            <a:r>
              <a:rPr lang="th-TH" dirty="0"/>
              <a:t>}</a:t>
            </a:r>
          </a:p>
        </p:txBody>
      </p:sp>
      <p:sp>
        <p:nvSpPr>
          <p:cNvPr id="13" name="สี่เหลี่ยมผืนผ้า 12"/>
          <p:cNvSpPr/>
          <p:nvPr/>
        </p:nvSpPr>
        <p:spPr>
          <a:xfrm>
            <a:off x="193964" y="6107429"/>
            <a:ext cx="10861963" cy="523220"/>
          </a:xfrm>
          <a:prstGeom prst="rect">
            <a:avLst/>
          </a:prstGeom>
        </p:spPr>
        <p:txBody>
          <a:bodyPr wrap="square">
            <a:spAutoFit/>
          </a:bodyPr>
          <a:lstStyle/>
          <a:p>
            <a:r>
              <a:rPr lang="th-TH" dirty="0" smtClean="0"/>
              <a:t>http://code.compartmental.net/tools/minim/quickstart/</a:t>
            </a:r>
            <a:endParaRPr lang="th-TH" dirty="0"/>
          </a:p>
        </p:txBody>
      </p:sp>
    </p:spTree>
    <p:extLst>
      <p:ext uri="{BB962C8B-B14F-4D97-AF65-F5344CB8AC3E}">
        <p14:creationId xmlns:p14="http://schemas.microsoft.com/office/powerpoint/2010/main" val="71962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a:t>Playing A File</a:t>
            </a:r>
            <a:endParaRPr lang="th-TH" dirty="0"/>
          </a:p>
        </p:txBody>
      </p:sp>
      <p:sp>
        <p:nvSpPr>
          <p:cNvPr id="5" name="สี่เหลี่ยมผืนผ้า 4"/>
          <p:cNvSpPr/>
          <p:nvPr/>
        </p:nvSpPr>
        <p:spPr>
          <a:xfrm>
            <a:off x="8769928" y="1996341"/>
            <a:ext cx="2978727" cy="1631216"/>
          </a:xfrm>
          <a:prstGeom prst="rect">
            <a:avLst/>
          </a:prstGeom>
        </p:spPr>
        <p:txBody>
          <a:bodyPr wrap="square">
            <a:spAutoFit/>
          </a:bodyPr>
          <a:lstStyle/>
          <a:p>
            <a:r>
              <a:rPr lang="th-TH" sz="2000" dirty="0" err="1" smtClean="0"/>
              <a:t>import</a:t>
            </a:r>
            <a:r>
              <a:rPr lang="th-TH" sz="2000" dirty="0" smtClean="0"/>
              <a:t> </a:t>
            </a:r>
            <a:r>
              <a:rPr lang="th-TH" sz="2000" dirty="0" err="1" smtClean="0"/>
              <a:t>ddf</a:t>
            </a:r>
            <a:r>
              <a:rPr lang="th-TH" sz="2000" dirty="0" smtClean="0"/>
              <a:t>.</a:t>
            </a:r>
            <a:r>
              <a:rPr lang="th-TH" sz="2000" dirty="0" err="1" smtClean="0"/>
              <a:t>minim</a:t>
            </a:r>
            <a:r>
              <a:rPr lang="th-TH" sz="2000" dirty="0" smtClean="0"/>
              <a:t>.*;</a:t>
            </a:r>
          </a:p>
          <a:p>
            <a:r>
              <a:rPr lang="th-TH" sz="2000" dirty="0" smtClean="0"/>
              <a:t> </a:t>
            </a:r>
          </a:p>
          <a:p>
            <a:r>
              <a:rPr lang="th-TH" sz="2000" dirty="0" err="1" smtClean="0"/>
              <a:t>Minim</a:t>
            </a:r>
            <a:r>
              <a:rPr lang="th-TH" sz="2000" dirty="0" smtClean="0"/>
              <a:t> </a:t>
            </a:r>
            <a:r>
              <a:rPr lang="th-TH" sz="2000" dirty="0" err="1" smtClean="0"/>
              <a:t>minim</a:t>
            </a:r>
            <a:r>
              <a:rPr lang="th-TH" sz="2000" dirty="0" smtClean="0"/>
              <a:t>;</a:t>
            </a:r>
          </a:p>
          <a:p>
            <a:r>
              <a:rPr lang="th-TH" sz="2000" dirty="0" err="1" smtClean="0"/>
              <a:t>AudioPlayer</a:t>
            </a:r>
            <a:r>
              <a:rPr lang="th-TH" sz="2000" dirty="0" smtClean="0"/>
              <a:t> </a:t>
            </a:r>
            <a:r>
              <a:rPr lang="th-TH" sz="2000" dirty="0" err="1" smtClean="0"/>
              <a:t>song</a:t>
            </a:r>
            <a:r>
              <a:rPr lang="th-TH" sz="2000" dirty="0" smtClean="0"/>
              <a:t>;</a:t>
            </a:r>
          </a:p>
          <a:p>
            <a:r>
              <a:rPr lang="th-TH" sz="2000" dirty="0" smtClean="0"/>
              <a:t> </a:t>
            </a:r>
          </a:p>
        </p:txBody>
      </p:sp>
      <p:sp>
        <p:nvSpPr>
          <p:cNvPr id="6" name="สี่เหลี่ยมผืนผ้า 5"/>
          <p:cNvSpPr/>
          <p:nvPr/>
        </p:nvSpPr>
        <p:spPr>
          <a:xfrm>
            <a:off x="8769928" y="4400423"/>
            <a:ext cx="2923309" cy="1815882"/>
          </a:xfrm>
          <a:prstGeom prst="rect">
            <a:avLst/>
          </a:prstGeom>
        </p:spPr>
        <p:txBody>
          <a:bodyPr wrap="square">
            <a:spAutoFit/>
          </a:bodyPr>
          <a:lstStyle/>
          <a:p>
            <a:r>
              <a:rPr lang="th-TH" dirty="0" err="1" smtClean="0"/>
              <a:t>void</a:t>
            </a:r>
            <a:r>
              <a:rPr lang="th-TH" dirty="0" smtClean="0"/>
              <a:t> </a:t>
            </a:r>
            <a:r>
              <a:rPr lang="th-TH" dirty="0" err="1"/>
              <a:t>draw</a:t>
            </a:r>
            <a:r>
              <a:rPr lang="th-TH" dirty="0"/>
              <a:t>()</a:t>
            </a:r>
          </a:p>
          <a:p>
            <a:r>
              <a:rPr lang="th-TH" dirty="0"/>
              <a:t>{</a:t>
            </a:r>
          </a:p>
          <a:p>
            <a:r>
              <a:rPr lang="th-TH" dirty="0"/>
              <a:t>  </a:t>
            </a:r>
            <a:r>
              <a:rPr lang="th-TH" dirty="0" err="1"/>
              <a:t>background</a:t>
            </a:r>
            <a:r>
              <a:rPr lang="th-TH" dirty="0"/>
              <a:t>(0);</a:t>
            </a:r>
          </a:p>
          <a:p>
            <a:r>
              <a:rPr lang="th-TH" dirty="0"/>
              <a:t>}</a:t>
            </a:r>
            <a:endParaRPr lang="th-TH" dirty="0"/>
          </a:p>
        </p:txBody>
      </p:sp>
      <p:sp>
        <p:nvSpPr>
          <p:cNvPr id="7" name="สี่เหลี่ยมผืนผ้า 6"/>
          <p:cNvSpPr/>
          <p:nvPr/>
        </p:nvSpPr>
        <p:spPr>
          <a:xfrm>
            <a:off x="838200" y="1996341"/>
            <a:ext cx="7779327" cy="3539430"/>
          </a:xfrm>
          <a:prstGeom prst="rect">
            <a:avLst/>
          </a:prstGeom>
        </p:spPr>
        <p:txBody>
          <a:bodyPr wrap="square">
            <a:spAutoFit/>
          </a:bodyPr>
          <a:lstStyle/>
          <a:p>
            <a:r>
              <a:rPr lang="th-TH" dirty="0" err="1" smtClean="0"/>
              <a:t>void</a:t>
            </a:r>
            <a:r>
              <a:rPr lang="th-TH" dirty="0" smtClean="0"/>
              <a:t> </a:t>
            </a:r>
            <a:r>
              <a:rPr lang="th-TH" dirty="0" err="1" smtClean="0"/>
              <a:t>setup</a:t>
            </a:r>
            <a:r>
              <a:rPr lang="th-TH" dirty="0" smtClean="0"/>
              <a:t>()</a:t>
            </a:r>
          </a:p>
          <a:p>
            <a:r>
              <a:rPr lang="th-TH" dirty="0" smtClean="0"/>
              <a:t>{</a:t>
            </a:r>
          </a:p>
          <a:p>
            <a:r>
              <a:rPr lang="th-TH" dirty="0" smtClean="0"/>
              <a:t>  </a:t>
            </a:r>
            <a:r>
              <a:rPr lang="th-TH" dirty="0" err="1" smtClean="0"/>
              <a:t>size</a:t>
            </a:r>
            <a:r>
              <a:rPr lang="th-TH" dirty="0" smtClean="0"/>
              <a:t>(100, 100);</a:t>
            </a:r>
          </a:p>
          <a:p>
            <a:r>
              <a:rPr lang="th-TH" dirty="0" smtClean="0"/>
              <a:t>   </a:t>
            </a:r>
            <a:r>
              <a:rPr lang="th-TH" dirty="0" err="1" smtClean="0"/>
              <a:t>minim</a:t>
            </a:r>
            <a:r>
              <a:rPr lang="th-TH" dirty="0" smtClean="0"/>
              <a:t> = </a:t>
            </a:r>
            <a:r>
              <a:rPr lang="th-TH" dirty="0" err="1" smtClean="0"/>
              <a:t>new</a:t>
            </a:r>
            <a:r>
              <a:rPr lang="th-TH" dirty="0" smtClean="0"/>
              <a:t> </a:t>
            </a:r>
            <a:r>
              <a:rPr lang="th-TH" dirty="0" err="1" smtClean="0"/>
              <a:t>Minim</a:t>
            </a:r>
            <a:r>
              <a:rPr lang="th-TH" dirty="0" smtClean="0"/>
              <a:t>(</a:t>
            </a:r>
            <a:r>
              <a:rPr lang="th-TH" dirty="0" err="1" smtClean="0"/>
              <a:t>this</a:t>
            </a:r>
            <a:r>
              <a:rPr lang="th-TH" dirty="0" smtClean="0"/>
              <a:t>);</a:t>
            </a:r>
          </a:p>
          <a:p>
            <a:r>
              <a:rPr lang="th-TH" dirty="0" smtClean="0"/>
              <a:t>   // </a:t>
            </a:r>
            <a:r>
              <a:rPr lang="th-TH" dirty="0" err="1" smtClean="0"/>
              <a:t>this</a:t>
            </a:r>
            <a:r>
              <a:rPr lang="th-TH" dirty="0" smtClean="0"/>
              <a:t> </a:t>
            </a:r>
            <a:r>
              <a:rPr lang="th-TH" dirty="0" err="1" smtClean="0"/>
              <a:t>loads</a:t>
            </a:r>
            <a:r>
              <a:rPr lang="th-TH" dirty="0" smtClean="0"/>
              <a:t> </a:t>
            </a:r>
            <a:r>
              <a:rPr lang="th-TH" dirty="0" err="1" smtClean="0"/>
              <a:t>mysong</a:t>
            </a:r>
            <a:r>
              <a:rPr lang="th-TH" dirty="0" smtClean="0"/>
              <a:t>.</a:t>
            </a:r>
            <a:r>
              <a:rPr lang="th-TH" dirty="0" err="1" smtClean="0"/>
              <a:t>wav</a:t>
            </a:r>
            <a:r>
              <a:rPr lang="th-TH" dirty="0" smtClean="0"/>
              <a:t> </a:t>
            </a:r>
            <a:r>
              <a:rPr lang="th-TH" dirty="0" err="1" smtClean="0"/>
              <a:t>from</a:t>
            </a:r>
            <a:r>
              <a:rPr lang="th-TH" dirty="0" smtClean="0"/>
              <a:t> </a:t>
            </a:r>
            <a:r>
              <a:rPr lang="th-TH" dirty="0" err="1" smtClean="0"/>
              <a:t>the</a:t>
            </a:r>
            <a:r>
              <a:rPr lang="th-TH" dirty="0" smtClean="0"/>
              <a:t> </a:t>
            </a:r>
            <a:r>
              <a:rPr lang="th-TH" dirty="0" err="1" smtClean="0"/>
              <a:t>data</a:t>
            </a:r>
            <a:r>
              <a:rPr lang="th-TH" dirty="0" smtClean="0"/>
              <a:t> </a:t>
            </a:r>
            <a:r>
              <a:rPr lang="th-TH" dirty="0" err="1" smtClean="0"/>
              <a:t>folder</a:t>
            </a:r>
            <a:endParaRPr lang="th-TH" dirty="0" smtClean="0"/>
          </a:p>
          <a:p>
            <a:r>
              <a:rPr lang="th-TH" dirty="0" smtClean="0"/>
              <a:t>  </a:t>
            </a:r>
            <a:r>
              <a:rPr lang="th-TH" dirty="0" err="1" smtClean="0"/>
              <a:t>song</a:t>
            </a:r>
            <a:r>
              <a:rPr lang="th-TH" dirty="0" smtClean="0"/>
              <a:t> = </a:t>
            </a:r>
            <a:r>
              <a:rPr lang="th-TH" dirty="0" err="1" smtClean="0"/>
              <a:t>minim</a:t>
            </a:r>
            <a:r>
              <a:rPr lang="th-TH" dirty="0" smtClean="0"/>
              <a:t>.</a:t>
            </a:r>
            <a:r>
              <a:rPr lang="th-TH" dirty="0" err="1" smtClean="0"/>
              <a:t>loadFile</a:t>
            </a:r>
            <a:r>
              <a:rPr lang="th-TH" dirty="0" smtClean="0"/>
              <a:t>("</a:t>
            </a:r>
            <a:r>
              <a:rPr lang="th-TH" dirty="0" err="1" smtClean="0"/>
              <a:t>mysong</a:t>
            </a:r>
            <a:r>
              <a:rPr lang="th-TH" dirty="0" smtClean="0"/>
              <a:t>.</a:t>
            </a:r>
            <a:r>
              <a:rPr lang="th-TH" dirty="0" err="1" smtClean="0"/>
              <a:t>wav</a:t>
            </a:r>
            <a:r>
              <a:rPr lang="th-TH" dirty="0" smtClean="0"/>
              <a:t>");</a:t>
            </a:r>
          </a:p>
          <a:p>
            <a:r>
              <a:rPr lang="th-TH" dirty="0" smtClean="0"/>
              <a:t>  </a:t>
            </a:r>
            <a:r>
              <a:rPr lang="th-TH" dirty="0" err="1" smtClean="0">
                <a:solidFill>
                  <a:srgbClr val="FF0000"/>
                </a:solidFill>
              </a:rPr>
              <a:t>song</a:t>
            </a:r>
            <a:r>
              <a:rPr lang="th-TH" dirty="0" smtClean="0">
                <a:solidFill>
                  <a:srgbClr val="FF0000"/>
                </a:solidFill>
              </a:rPr>
              <a:t>.</a:t>
            </a:r>
            <a:r>
              <a:rPr lang="th-TH" dirty="0" err="1" smtClean="0">
                <a:solidFill>
                  <a:srgbClr val="FF0000"/>
                </a:solidFill>
              </a:rPr>
              <a:t>play</a:t>
            </a:r>
            <a:r>
              <a:rPr lang="th-TH" dirty="0" smtClean="0">
                <a:solidFill>
                  <a:srgbClr val="FF0000"/>
                </a:solidFill>
              </a:rPr>
              <a:t>();</a:t>
            </a:r>
          </a:p>
          <a:p>
            <a:r>
              <a:rPr lang="th-TH" dirty="0" smtClean="0"/>
              <a:t>}</a:t>
            </a:r>
            <a:endParaRPr lang="th-TH" dirty="0"/>
          </a:p>
        </p:txBody>
      </p:sp>
    </p:spTree>
    <p:extLst>
      <p:ext uri="{BB962C8B-B14F-4D97-AF65-F5344CB8AC3E}">
        <p14:creationId xmlns:p14="http://schemas.microsoft.com/office/powerpoint/2010/main" val="152452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0" y="498763"/>
            <a:ext cx="10515600" cy="1638011"/>
          </a:xfrm>
        </p:spPr>
        <p:txBody>
          <a:bodyPr/>
          <a:lstStyle/>
          <a:p>
            <a:r>
              <a:rPr lang="en-US" b="1" dirty="0"/>
              <a:t>If you are using Minim outside of Processing</a:t>
            </a:r>
            <a:r>
              <a:rPr lang="en-US" dirty="0"/>
              <a:t>, then the constructor of Minim requires an Object that can handle two important file system operations so that it doesn’t have to worry about details of the current environment. These two methods are:</a:t>
            </a:r>
            <a:endParaRPr lang="th-TH" dirty="0"/>
          </a:p>
        </p:txBody>
      </p:sp>
      <p:sp>
        <p:nvSpPr>
          <p:cNvPr id="5" name="สี่เหลี่ยมผืนผ้า 4"/>
          <p:cNvSpPr/>
          <p:nvPr/>
        </p:nvSpPr>
        <p:spPr>
          <a:xfrm>
            <a:off x="429491" y="2307013"/>
            <a:ext cx="8811491" cy="954107"/>
          </a:xfrm>
          <a:prstGeom prst="rect">
            <a:avLst/>
          </a:prstGeom>
        </p:spPr>
        <p:txBody>
          <a:bodyPr wrap="square">
            <a:spAutoFit/>
          </a:bodyPr>
          <a:lstStyle/>
          <a:p>
            <a:r>
              <a:rPr lang="th-TH" dirty="0" err="1" smtClean="0"/>
              <a:t>String</a:t>
            </a:r>
            <a:r>
              <a:rPr lang="th-TH" dirty="0" smtClean="0"/>
              <a:t> </a:t>
            </a:r>
            <a:r>
              <a:rPr lang="th-TH" dirty="0" err="1" smtClean="0"/>
              <a:t>sketchPath</a:t>
            </a:r>
            <a:r>
              <a:rPr lang="th-TH" dirty="0" smtClean="0"/>
              <a:t>( </a:t>
            </a:r>
            <a:r>
              <a:rPr lang="th-TH" dirty="0" err="1" smtClean="0"/>
              <a:t>String</a:t>
            </a:r>
            <a:r>
              <a:rPr lang="th-TH" dirty="0" smtClean="0"/>
              <a:t> </a:t>
            </a:r>
            <a:r>
              <a:rPr lang="th-TH" dirty="0" err="1" smtClean="0"/>
              <a:t>fileName</a:t>
            </a:r>
            <a:r>
              <a:rPr lang="th-TH" dirty="0" smtClean="0"/>
              <a:t> )</a:t>
            </a:r>
          </a:p>
          <a:p>
            <a:r>
              <a:rPr lang="th-TH" dirty="0" err="1" smtClean="0"/>
              <a:t>InputStream</a:t>
            </a:r>
            <a:r>
              <a:rPr lang="th-TH" dirty="0" smtClean="0"/>
              <a:t> </a:t>
            </a:r>
            <a:r>
              <a:rPr lang="th-TH" dirty="0" err="1" smtClean="0"/>
              <a:t>createInput</a:t>
            </a:r>
            <a:r>
              <a:rPr lang="th-TH" dirty="0" smtClean="0"/>
              <a:t>( </a:t>
            </a:r>
            <a:r>
              <a:rPr lang="th-TH" dirty="0" err="1" smtClean="0"/>
              <a:t>String</a:t>
            </a:r>
            <a:r>
              <a:rPr lang="th-TH" dirty="0" smtClean="0"/>
              <a:t> </a:t>
            </a:r>
            <a:r>
              <a:rPr lang="th-TH" dirty="0" err="1" smtClean="0"/>
              <a:t>fileName</a:t>
            </a:r>
            <a:r>
              <a:rPr lang="th-TH" dirty="0" smtClean="0"/>
              <a:t> )</a:t>
            </a:r>
            <a:endParaRPr lang="th-TH" dirty="0"/>
          </a:p>
        </p:txBody>
      </p:sp>
    </p:spTree>
    <p:extLst>
      <p:ext uri="{BB962C8B-B14F-4D97-AF65-F5344CB8AC3E}">
        <p14:creationId xmlns:p14="http://schemas.microsoft.com/office/powerpoint/2010/main" val="308110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515600" cy="1325563"/>
          </a:xfrm>
        </p:spPr>
        <p:txBody>
          <a:bodyPr/>
          <a:lstStyle/>
          <a:p>
            <a:r>
              <a:rPr lang="th-TH" b="1" dirty="0" err="1" smtClean="0"/>
              <a:t>Retrieving</a:t>
            </a:r>
            <a:r>
              <a:rPr lang="th-TH" b="1" dirty="0" smtClean="0"/>
              <a:t> </a:t>
            </a:r>
            <a:r>
              <a:rPr lang="th-TH" b="1" dirty="0" err="1" smtClean="0"/>
              <a:t>MetaData</a:t>
            </a:r>
            <a:endParaRPr lang="th-TH" b="1" dirty="0"/>
          </a:p>
        </p:txBody>
      </p:sp>
      <p:sp>
        <p:nvSpPr>
          <p:cNvPr id="4" name="สี่เหลี่ยมผืนผ้า 3"/>
          <p:cNvSpPr/>
          <p:nvPr/>
        </p:nvSpPr>
        <p:spPr>
          <a:xfrm>
            <a:off x="0" y="1020580"/>
            <a:ext cx="12316691" cy="1815882"/>
          </a:xfrm>
          <a:prstGeom prst="rect">
            <a:avLst/>
          </a:prstGeom>
        </p:spPr>
        <p:txBody>
          <a:bodyPr wrap="square">
            <a:spAutoFit/>
          </a:bodyPr>
          <a:lstStyle/>
          <a:p>
            <a:r>
              <a:rPr lang="th-TH" dirty="0" err="1" smtClean="0"/>
              <a:t>Metadata</a:t>
            </a:r>
            <a:r>
              <a:rPr lang="th-TH" dirty="0" smtClean="0"/>
              <a:t> </a:t>
            </a:r>
            <a:r>
              <a:rPr lang="th-TH" dirty="0" err="1" smtClean="0"/>
              <a:t>is</a:t>
            </a:r>
            <a:r>
              <a:rPr lang="th-TH" dirty="0" smtClean="0"/>
              <a:t> </a:t>
            </a:r>
            <a:r>
              <a:rPr lang="th-TH" dirty="0" err="1" smtClean="0"/>
              <a:t>information</a:t>
            </a:r>
            <a:r>
              <a:rPr lang="th-TH" dirty="0" smtClean="0"/>
              <a:t> </a:t>
            </a:r>
            <a:r>
              <a:rPr lang="th-TH" dirty="0" err="1" smtClean="0"/>
              <a:t>about</a:t>
            </a:r>
            <a:r>
              <a:rPr lang="th-TH" dirty="0" smtClean="0"/>
              <a:t> a </a:t>
            </a:r>
            <a:r>
              <a:rPr lang="th-TH" dirty="0" err="1" smtClean="0"/>
              <a:t>file</a:t>
            </a:r>
            <a:r>
              <a:rPr lang="th-TH" dirty="0" smtClean="0"/>
              <a:t>, </a:t>
            </a:r>
            <a:r>
              <a:rPr lang="th-TH" dirty="0" err="1" smtClean="0"/>
              <a:t>as</a:t>
            </a:r>
            <a:r>
              <a:rPr lang="th-TH" dirty="0" smtClean="0"/>
              <a:t> </a:t>
            </a:r>
            <a:r>
              <a:rPr lang="th-TH" dirty="0" err="1" smtClean="0"/>
              <a:t>opposed</a:t>
            </a:r>
            <a:r>
              <a:rPr lang="th-TH" dirty="0" smtClean="0"/>
              <a:t> </a:t>
            </a:r>
            <a:r>
              <a:rPr lang="th-TH" dirty="0" err="1" smtClean="0"/>
              <a:t>to</a:t>
            </a:r>
            <a:r>
              <a:rPr lang="th-TH" dirty="0" smtClean="0"/>
              <a:t> </a:t>
            </a:r>
            <a:r>
              <a:rPr lang="th-TH" dirty="0" err="1" smtClean="0"/>
              <a:t>the</a:t>
            </a:r>
            <a:r>
              <a:rPr lang="th-TH" dirty="0" smtClean="0"/>
              <a:t> </a:t>
            </a:r>
            <a:r>
              <a:rPr lang="th-TH" dirty="0" err="1" smtClean="0"/>
              <a:t>actual</a:t>
            </a:r>
            <a:r>
              <a:rPr lang="th-TH" dirty="0" smtClean="0"/>
              <a:t> </a:t>
            </a:r>
            <a:r>
              <a:rPr lang="th-TH" dirty="0" err="1" smtClean="0"/>
              <a:t>contents</a:t>
            </a:r>
            <a:r>
              <a:rPr lang="th-TH" dirty="0" smtClean="0"/>
              <a:t> of </a:t>
            </a:r>
            <a:r>
              <a:rPr lang="th-TH" dirty="0" err="1" smtClean="0"/>
              <a:t>the</a:t>
            </a:r>
            <a:r>
              <a:rPr lang="th-TH" dirty="0" smtClean="0"/>
              <a:t> </a:t>
            </a:r>
            <a:r>
              <a:rPr lang="th-TH" dirty="0" err="1" smtClean="0"/>
              <a:t>file</a:t>
            </a:r>
            <a:r>
              <a:rPr lang="th-TH" dirty="0" smtClean="0"/>
              <a:t>. </a:t>
            </a:r>
            <a:r>
              <a:rPr lang="th-TH" dirty="0" err="1" smtClean="0"/>
              <a:t>You</a:t>
            </a:r>
            <a:r>
              <a:rPr lang="th-TH" dirty="0" smtClean="0"/>
              <a:t> </a:t>
            </a:r>
            <a:r>
              <a:rPr lang="th-TH" dirty="0" err="1" smtClean="0"/>
              <a:t>can</a:t>
            </a:r>
            <a:r>
              <a:rPr lang="th-TH" dirty="0" smtClean="0"/>
              <a:t> </a:t>
            </a:r>
            <a:r>
              <a:rPr lang="th-TH" dirty="0" err="1" smtClean="0"/>
              <a:t>get</a:t>
            </a:r>
            <a:r>
              <a:rPr lang="th-TH" dirty="0" smtClean="0"/>
              <a:t> </a:t>
            </a:r>
            <a:r>
              <a:rPr lang="th-TH" dirty="0" err="1" smtClean="0"/>
              <a:t>the</a:t>
            </a:r>
            <a:r>
              <a:rPr lang="th-TH" dirty="0" smtClean="0"/>
              <a:t> </a:t>
            </a:r>
            <a:r>
              <a:rPr lang="th-TH" dirty="0" err="1" smtClean="0"/>
              <a:t>metadata</a:t>
            </a:r>
            <a:r>
              <a:rPr lang="th-TH" dirty="0" smtClean="0"/>
              <a:t> of a </a:t>
            </a:r>
            <a:r>
              <a:rPr lang="th-TH" dirty="0" err="1" smtClean="0"/>
              <a:t>file</a:t>
            </a:r>
            <a:r>
              <a:rPr lang="th-TH" dirty="0" smtClean="0"/>
              <a:t> </a:t>
            </a:r>
            <a:r>
              <a:rPr lang="th-TH" dirty="0" err="1" smtClean="0"/>
              <a:t>after</a:t>
            </a:r>
            <a:r>
              <a:rPr lang="th-TH" dirty="0" smtClean="0"/>
              <a:t> </a:t>
            </a:r>
            <a:r>
              <a:rPr lang="th-TH" dirty="0" err="1" smtClean="0"/>
              <a:t>you</a:t>
            </a:r>
            <a:r>
              <a:rPr lang="th-TH" dirty="0" smtClean="0"/>
              <a:t> </a:t>
            </a:r>
            <a:r>
              <a:rPr lang="th-TH" dirty="0" err="1" smtClean="0"/>
              <a:t>have</a:t>
            </a:r>
            <a:r>
              <a:rPr lang="th-TH" dirty="0" smtClean="0"/>
              <a:t> </a:t>
            </a:r>
            <a:r>
              <a:rPr lang="th-TH" dirty="0" err="1" smtClean="0"/>
              <a:t>loaded</a:t>
            </a:r>
            <a:r>
              <a:rPr lang="th-TH" dirty="0" smtClean="0"/>
              <a:t> </a:t>
            </a:r>
            <a:r>
              <a:rPr lang="th-TH" dirty="0" err="1" smtClean="0"/>
              <a:t>it</a:t>
            </a:r>
            <a:r>
              <a:rPr lang="th-TH" dirty="0" smtClean="0"/>
              <a:t> </a:t>
            </a:r>
            <a:r>
              <a:rPr lang="th-TH" dirty="0" err="1" smtClean="0"/>
              <a:t>into</a:t>
            </a:r>
            <a:r>
              <a:rPr lang="th-TH" dirty="0" smtClean="0"/>
              <a:t> </a:t>
            </a:r>
            <a:r>
              <a:rPr lang="th-TH" dirty="0" err="1" smtClean="0"/>
              <a:t>an</a:t>
            </a:r>
            <a:r>
              <a:rPr lang="th-TH" dirty="0" smtClean="0"/>
              <a:t> </a:t>
            </a:r>
            <a:r>
              <a:rPr lang="th-TH" dirty="0" err="1" smtClean="0"/>
              <a:t>AudioPlayer</a:t>
            </a:r>
            <a:r>
              <a:rPr lang="th-TH" dirty="0" smtClean="0"/>
              <a:t>. The </a:t>
            </a:r>
            <a:r>
              <a:rPr lang="th-TH" dirty="0" err="1" smtClean="0"/>
              <a:t>most</a:t>
            </a:r>
            <a:r>
              <a:rPr lang="th-TH" dirty="0" smtClean="0"/>
              <a:t> </a:t>
            </a:r>
            <a:r>
              <a:rPr lang="th-TH" dirty="0" err="1" smtClean="0"/>
              <a:t>likely</a:t>
            </a:r>
            <a:r>
              <a:rPr lang="th-TH" dirty="0" smtClean="0"/>
              <a:t> </a:t>
            </a:r>
            <a:r>
              <a:rPr lang="th-TH" dirty="0" err="1" smtClean="0"/>
              <a:t>reason</a:t>
            </a:r>
            <a:r>
              <a:rPr lang="th-TH" dirty="0" smtClean="0"/>
              <a:t> </a:t>
            </a:r>
            <a:r>
              <a:rPr lang="th-TH" dirty="0" err="1" smtClean="0"/>
              <a:t>you</a:t>
            </a:r>
            <a:r>
              <a:rPr lang="th-TH" dirty="0" smtClean="0"/>
              <a:t> </a:t>
            </a:r>
            <a:r>
              <a:rPr lang="th-TH" dirty="0" err="1" smtClean="0"/>
              <a:t>will</a:t>
            </a:r>
            <a:r>
              <a:rPr lang="th-TH" dirty="0" smtClean="0"/>
              <a:t> </a:t>
            </a:r>
            <a:r>
              <a:rPr lang="th-TH" dirty="0" err="1" smtClean="0"/>
              <a:t>want</a:t>
            </a:r>
            <a:r>
              <a:rPr lang="th-TH" dirty="0" smtClean="0"/>
              <a:t> </a:t>
            </a:r>
            <a:r>
              <a:rPr lang="th-TH" dirty="0" err="1" smtClean="0"/>
              <a:t>to</a:t>
            </a:r>
            <a:r>
              <a:rPr lang="th-TH" dirty="0" smtClean="0"/>
              <a:t> </a:t>
            </a:r>
            <a:r>
              <a:rPr lang="th-TH" dirty="0" err="1" smtClean="0"/>
              <a:t>do</a:t>
            </a:r>
            <a:r>
              <a:rPr lang="th-TH" dirty="0" smtClean="0"/>
              <a:t> </a:t>
            </a:r>
            <a:r>
              <a:rPr lang="th-TH" dirty="0" err="1" smtClean="0"/>
              <a:t>this</a:t>
            </a:r>
            <a:r>
              <a:rPr lang="th-TH" dirty="0" smtClean="0"/>
              <a:t> </a:t>
            </a:r>
            <a:r>
              <a:rPr lang="th-TH" dirty="0" err="1" smtClean="0"/>
              <a:t>is</a:t>
            </a:r>
            <a:r>
              <a:rPr lang="th-TH" dirty="0" smtClean="0"/>
              <a:t> </a:t>
            </a:r>
            <a:r>
              <a:rPr lang="th-TH" dirty="0" err="1" smtClean="0"/>
              <a:t>to</a:t>
            </a:r>
            <a:r>
              <a:rPr lang="th-TH" dirty="0" smtClean="0"/>
              <a:t> </a:t>
            </a:r>
            <a:r>
              <a:rPr lang="th-TH" dirty="0" err="1" smtClean="0"/>
              <a:t>display</a:t>
            </a:r>
            <a:r>
              <a:rPr lang="th-TH" dirty="0" smtClean="0"/>
              <a:t> </a:t>
            </a:r>
            <a:r>
              <a:rPr lang="th-TH" dirty="0" smtClean="0">
                <a:solidFill>
                  <a:srgbClr val="FF0000"/>
                </a:solidFill>
              </a:rPr>
              <a:t>ID3 </a:t>
            </a:r>
            <a:r>
              <a:rPr lang="th-TH" dirty="0" err="1" smtClean="0">
                <a:solidFill>
                  <a:srgbClr val="FF0000"/>
                </a:solidFill>
              </a:rPr>
              <a:t>tag</a:t>
            </a:r>
            <a:r>
              <a:rPr lang="th-TH" dirty="0" smtClean="0">
                <a:solidFill>
                  <a:srgbClr val="FF0000"/>
                </a:solidFill>
              </a:rPr>
              <a:t> </a:t>
            </a:r>
            <a:r>
              <a:rPr lang="th-TH" dirty="0" err="1" smtClean="0"/>
              <a:t>information</a:t>
            </a:r>
            <a:r>
              <a:rPr lang="th-TH" dirty="0" smtClean="0"/>
              <a:t>. </a:t>
            </a:r>
            <a:r>
              <a:rPr lang="th-TH" dirty="0" err="1" smtClean="0"/>
              <a:t>Here</a:t>
            </a:r>
            <a:r>
              <a:rPr lang="th-TH" dirty="0" smtClean="0"/>
              <a:t>’s a </a:t>
            </a:r>
            <a:r>
              <a:rPr lang="th-TH" dirty="0" err="1" smtClean="0"/>
              <a:t>short</a:t>
            </a:r>
            <a:r>
              <a:rPr lang="th-TH" dirty="0" smtClean="0"/>
              <a:t> </a:t>
            </a:r>
            <a:r>
              <a:rPr lang="th-TH" dirty="0" err="1" smtClean="0"/>
              <a:t>sketch</a:t>
            </a:r>
            <a:r>
              <a:rPr lang="th-TH" dirty="0" smtClean="0"/>
              <a:t> </a:t>
            </a:r>
            <a:r>
              <a:rPr lang="th-TH" dirty="0" err="1" smtClean="0"/>
              <a:t>that</a:t>
            </a:r>
            <a:r>
              <a:rPr lang="th-TH" dirty="0" smtClean="0"/>
              <a:t> </a:t>
            </a:r>
            <a:r>
              <a:rPr lang="th-TH" dirty="0" err="1" smtClean="0"/>
              <a:t>does</a:t>
            </a:r>
            <a:r>
              <a:rPr lang="th-TH" dirty="0" smtClean="0"/>
              <a:t> </a:t>
            </a:r>
            <a:r>
              <a:rPr lang="th-TH" dirty="0" err="1" smtClean="0"/>
              <a:t>exactly</a:t>
            </a:r>
            <a:r>
              <a:rPr lang="th-TH" dirty="0" smtClean="0"/>
              <a:t> </a:t>
            </a:r>
            <a:r>
              <a:rPr lang="th-TH" dirty="0" err="1" smtClean="0"/>
              <a:t>that</a:t>
            </a:r>
            <a:r>
              <a:rPr lang="th-TH" dirty="0" smtClean="0"/>
              <a:t>:</a:t>
            </a:r>
            <a:endParaRPr lang="th-TH" dirty="0"/>
          </a:p>
        </p:txBody>
      </p:sp>
      <p:sp>
        <p:nvSpPr>
          <p:cNvPr id="5" name="สี่เหลี่ยมผืนผ้า 4"/>
          <p:cNvSpPr/>
          <p:nvPr/>
        </p:nvSpPr>
        <p:spPr>
          <a:xfrm>
            <a:off x="0" y="2836462"/>
            <a:ext cx="6096000" cy="3970318"/>
          </a:xfrm>
          <a:prstGeom prst="rect">
            <a:avLst/>
          </a:prstGeom>
        </p:spPr>
        <p:txBody>
          <a:bodyPr>
            <a:spAutoFit/>
          </a:bodyPr>
          <a:lstStyle/>
          <a:p>
            <a:r>
              <a:rPr lang="th-TH" dirty="0" err="1" smtClean="0"/>
              <a:t>void</a:t>
            </a:r>
            <a:r>
              <a:rPr lang="th-TH" dirty="0" smtClean="0"/>
              <a:t> </a:t>
            </a:r>
            <a:r>
              <a:rPr lang="th-TH" dirty="0" err="1" smtClean="0"/>
              <a:t>setup</a:t>
            </a:r>
            <a:r>
              <a:rPr lang="th-TH" dirty="0" smtClean="0"/>
              <a:t>()</a:t>
            </a:r>
          </a:p>
          <a:p>
            <a:r>
              <a:rPr lang="th-TH" dirty="0" smtClean="0"/>
              <a:t>{</a:t>
            </a:r>
          </a:p>
          <a:p>
            <a:r>
              <a:rPr lang="th-TH" dirty="0" smtClean="0"/>
              <a:t>  </a:t>
            </a:r>
            <a:r>
              <a:rPr lang="th-TH" dirty="0" err="1" smtClean="0"/>
              <a:t>size</a:t>
            </a:r>
            <a:r>
              <a:rPr lang="th-TH" dirty="0" smtClean="0"/>
              <a:t>(512, 256, P3D);</a:t>
            </a:r>
          </a:p>
          <a:p>
            <a:r>
              <a:rPr lang="th-TH" dirty="0" smtClean="0"/>
              <a:t>   </a:t>
            </a:r>
            <a:r>
              <a:rPr lang="th-TH" dirty="0" err="1" smtClean="0"/>
              <a:t>minim</a:t>
            </a:r>
            <a:r>
              <a:rPr lang="th-TH" dirty="0" smtClean="0"/>
              <a:t> = </a:t>
            </a:r>
            <a:r>
              <a:rPr lang="th-TH" dirty="0" err="1" smtClean="0"/>
              <a:t>new</a:t>
            </a:r>
            <a:r>
              <a:rPr lang="th-TH" dirty="0" smtClean="0"/>
              <a:t> </a:t>
            </a:r>
            <a:r>
              <a:rPr lang="th-TH" dirty="0" err="1" smtClean="0"/>
              <a:t>Minim</a:t>
            </a:r>
            <a:r>
              <a:rPr lang="th-TH" dirty="0" smtClean="0"/>
              <a:t>(</a:t>
            </a:r>
            <a:r>
              <a:rPr lang="th-TH" dirty="0" err="1" smtClean="0"/>
              <a:t>this</a:t>
            </a:r>
            <a:r>
              <a:rPr lang="th-TH" dirty="0" smtClean="0"/>
              <a:t>);</a:t>
            </a:r>
          </a:p>
          <a:p>
            <a:r>
              <a:rPr lang="th-TH" dirty="0" smtClean="0"/>
              <a:t>  // </a:t>
            </a:r>
            <a:r>
              <a:rPr lang="th-TH" dirty="0" err="1" smtClean="0"/>
              <a:t>groove</a:t>
            </a:r>
            <a:r>
              <a:rPr lang="th-TH" dirty="0" smtClean="0"/>
              <a:t>.mp3 </a:t>
            </a:r>
            <a:r>
              <a:rPr lang="th-TH" dirty="0" err="1" smtClean="0"/>
              <a:t>would</a:t>
            </a:r>
            <a:r>
              <a:rPr lang="th-TH" dirty="0" smtClean="0"/>
              <a:t> </a:t>
            </a:r>
            <a:r>
              <a:rPr lang="th-TH" dirty="0" err="1" smtClean="0"/>
              <a:t>be</a:t>
            </a:r>
            <a:r>
              <a:rPr lang="th-TH" dirty="0" smtClean="0"/>
              <a:t> </a:t>
            </a:r>
            <a:r>
              <a:rPr lang="th-TH" dirty="0" err="1" smtClean="0"/>
              <a:t>in</a:t>
            </a:r>
            <a:r>
              <a:rPr lang="th-TH" dirty="0" smtClean="0"/>
              <a:t> </a:t>
            </a:r>
            <a:r>
              <a:rPr lang="th-TH" dirty="0" err="1" smtClean="0"/>
              <a:t>the</a:t>
            </a:r>
            <a:r>
              <a:rPr lang="th-TH" dirty="0" smtClean="0"/>
              <a:t> </a:t>
            </a:r>
            <a:r>
              <a:rPr lang="th-TH" dirty="0" err="1" smtClean="0"/>
              <a:t>sketches</a:t>
            </a:r>
            <a:r>
              <a:rPr lang="th-TH" dirty="0" smtClean="0"/>
              <a:t> </a:t>
            </a:r>
            <a:r>
              <a:rPr lang="th-TH" dirty="0" err="1" smtClean="0"/>
              <a:t>data</a:t>
            </a:r>
            <a:r>
              <a:rPr lang="th-TH" dirty="0" smtClean="0"/>
              <a:t> </a:t>
            </a:r>
            <a:r>
              <a:rPr lang="th-TH" dirty="0" err="1" smtClean="0"/>
              <a:t>folder</a:t>
            </a:r>
            <a:endParaRPr lang="th-TH" dirty="0" smtClean="0"/>
          </a:p>
          <a:p>
            <a:r>
              <a:rPr lang="th-TH" dirty="0" smtClean="0"/>
              <a:t>  </a:t>
            </a:r>
            <a:r>
              <a:rPr lang="th-TH" dirty="0" err="1" smtClean="0"/>
              <a:t>groove</a:t>
            </a:r>
            <a:r>
              <a:rPr lang="th-TH" dirty="0" smtClean="0"/>
              <a:t> = </a:t>
            </a:r>
            <a:r>
              <a:rPr lang="th-TH" dirty="0" err="1" smtClean="0"/>
              <a:t>minim</a:t>
            </a:r>
            <a:r>
              <a:rPr lang="th-TH" dirty="0" smtClean="0"/>
              <a:t>.</a:t>
            </a:r>
            <a:r>
              <a:rPr lang="th-TH" dirty="0" err="1" smtClean="0"/>
              <a:t>loadFile</a:t>
            </a:r>
            <a:r>
              <a:rPr lang="th-TH" dirty="0" smtClean="0"/>
              <a:t>("</a:t>
            </a:r>
            <a:r>
              <a:rPr lang="th-TH" dirty="0" err="1" smtClean="0"/>
              <a:t>sound</a:t>
            </a:r>
            <a:r>
              <a:rPr lang="th-TH" dirty="0" smtClean="0"/>
              <a:t>.mp3");</a:t>
            </a:r>
          </a:p>
          <a:p>
            <a:r>
              <a:rPr lang="th-TH" dirty="0" smtClean="0"/>
              <a:t>  </a:t>
            </a:r>
            <a:r>
              <a:rPr lang="th-TH" dirty="0" err="1" smtClean="0">
                <a:solidFill>
                  <a:srgbClr val="FF0000"/>
                </a:solidFill>
              </a:rPr>
              <a:t>meta</a:t>
            </a:r>
            <a:r>
              <a:rPr lang="th-TH" dirty="0" smtClean="0">
                <a:solidFill>
                  <a:srgbClr val="FF0000"/>
                </a:solidFill>
              </a:rPr>
              <a:t> = </a:t>
            </a:r>
            <a:r>
              <a:rPr lang="th-TH" dirty="0" err="1" smtClean="0">
                <a:solidFill>
                  <a:srgbClr val="FF0000"/>
                </a:solidFill>
              </a:rPr>
              <a:t>groove</a:t>
            </a:r>
            <a:r>
              <a:rPr lang="th-TH" dirty="0" smtClean="0">
                <a:solidFill>
                  <a:srgbClr val="FF0000"/>
                </a:solidFill>
              </a:rPr>
              <a:t>.</a:t>
            </a:r>
            <a:r>
              <a:rPr lang="th-TH" dirty="0" err="1" smtClean="0">
                <a:solidFill>
                  <a:srgbClr val="FF0000"/>
                </a:solidFill>
              </a:rPr>
              <a:t>getMetaData</a:t>
            </a:r>
            <a:r>
              <a:rPr lang="th-TH" dirty="0" smtClean="0">
                <a:solidFill>
                  <a:srgbClr val="FF0000"/>
                </a:solidFill>
              </a:rPr>
              <a:t>();</a:t>
            </a:r>
            <a:endParaRPr lang="th-TH" dirty="0">
              <a:solidFill>
                <a:srgbClr val="FF0000"/>
              </a:solidFill>
            </a:endParaRPr>
          </a:p>
        </p:txBody>
      </p:sp>
    </p:spTree>
    <p:extLst>
      <p:ext uri="{BB962C8B-B14F-4D97-AF65-F5344CB8AC3E}">
        <p14:creationId xmlns:p14="http://schemas.microsoft.com/office/powerpoint/2010/main" val="382133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277091" y="222209"/>
            <a:ext cx="6761018" cy="6247864"/>
          </a:xfrm>
          <a:prstGeom prst="rect">
            <a:avLst/>
          </a:prstGeom>
        </p:spPr>
        <p:txBody>
          <a:bodyPr wrap="square">
            <a:spAutoFit/>
          </a:bodyPr>
          <a:lstStyle/>
          <a:p>
            <a:r>
              <a:rPr lang="th-TH" sz="2000" dirty="0" err="1" smtClean="0"/>
              <a:t>void</a:t>
            </a:r>
            <a:r>
              <a:rPr lang="th-TH" sz="2000" dirty="0" smtClean="0"/>
              <a:t> </a:t>
            </a:r>
            <a:r>
              <a:rPr lang="th-TH" sz="2000" dirty="0" err="1" smtClean="0"/>
              <a:t>draw</a:t>
            </a:r>
            <a:r>
              <a:rPr lang="th-TH" sz="2000" dirty="0" smtClean="0"/>
              <a:t>()</a:t>
            </a:r>
          </a:p>
          <a:p>
            <a:r>
              <a:rPr lang="th-TH" sz="2000" dirty="0" smtClean="0"/>
              <a:t>{</a:t>
            </a:r>
          </a:p>
          <a:p>
            <a:r>
              <a:rPr lang="th-TH" sz="2000" dirty="0" smtClean="0"/>
              <a:t>  </a:t>
            </a:r>
            <a:r>
              <a:rPr lang="th-TH" sz="2000" dirty="0" err="1" smtClean="0"/>
              <a:t>background</a:t>
            </a:r>
            <a:r>
              <a:rPr lang="th-TH" sz="2000" dirty="0" smtClean="0"/>
              <a:t>(0);</a:t>
            </a:r>
          </a:p>
          <a:p>
            <a:r>
              <a:rPr lang="th-TH" sz="2000" dirty="0" smtClean="0"/>
              <a:t>  </a:t>
            </a:r>
            <a:r>
              <a:rPr lang="th-TH" sz="2000" dirty="0" err="1" smtClean="0"/>
              <a:t>int</a:t>
            </a:r>
            <a:r>
              <a:rPr lang="th-TH" sz="2000" dirty="0" smtClean="0"/>
              <a:t> y = </a:t>
            </a:r>
            <a:r>
              <a:rPr lang="th-TH" sz="2000" dirty="0" err="1" smtClean="0"/>
              <a:t>ys</a:t>
            </a:r>
            <a:r>
              <a:rPr lang="th-TH" sz="2000" dirty="0" smtClean="0"/>
              <a:t>;</a:t>
            </a:r>
          </a:p>
          <a:p>
            <a:r>
              <a:rPr lang="th-TH" sz="2000" dirty="0" smtClean="0"/>
              <a:t>  </a:t>
            </a:r>
            <a:r>
              <a:rPr lang="th-TH" sz="2000" dirty="0" err="1" smtClean="0"/>
              <a:t>text</a:t>
            </a:r>
            <a:r>
              <a:rPr lang="th-TH" sz="2000" dirty="0" smtClean="0"/>
              <a:t>("</a:t>
            </a:r>
            <a:r>
              <a:rPr lang="th-TH" sz="2000" dirty="0" err="1" smtClean="0"/>
              <a:t>File</a:t>
            </a:r>
            <a:r>
              <a:rPr lang="th-TH" sz="2000" dirty="0" smtClean="0"/>
              <a:t> </a:t>
            </a:r>
            <a:r>
              <a:rPr lang="th-TH" sz="2000" dirty="0" err="1" smtClean="0"/>
              <a:t>Name</a:t>
            </a:r>
            <a:r>
              <a:rPr lang="th-TH" sz="2000" dirty="0" smtClean="0"/>
              <a:t>: " + </a:t>
            </a:r>
            <a:r>
              <a:rPr lang="th-TH" sz="2000" dirty="0" err="1" smtClean="0"/>
              <a:t>meta</a:t>
            </a:r>
            <a:r>
              <a:rPr lang="th-TH" sz="2000" dirty="0" smtClean="0"/>
              <a:t>.</a:t>
            </a:r>
            <a:r>
              <a:rPr lang="th-TH" sz="2000" dirty="0" err="1" smtClean="0"/>
              <a:t>fileName</a:t>
            </a:r>
            <a:r>
              <a:rPr lang="th-TH" sz="2000" dirty="0" smtClean="0"/>
              <a:t>(), 5, y);</a:t>
            </a:r>
          </a:p>
          <a:p>
            <a:r>
              <a:rPr lang="th-TH" sz="2000" dirty="0" smtClean="0"/>
              <a:t>  </a:t>
            </a:r>
            <a:r>
              <a:rPr lang="th-TH" sz="2000" dirty="0" err="1" smtClean="0"/>
              <a:t>text</a:t>
            </a:r>
            <a:r>
              <a:rPr lang="th-TH" sz="2000" dirty="0" smtClean="0"/>
              <a:t>("</a:t>
            </a:r>
            <a:r>
              <a:rPr lang="th-TH" sz="2000" dirty="0" err="1" smtClean="0"/>
              <a:t>Length</a:t>
            </a:r>
            <a:r>
              <a:rPr lang="th-TH" sz="2000" dirty="0" smtClean="0"/>
              <a:t> (</a:t>
            </a:r>
            <a:r>
              <a:rPr lang="th-TH" sz="2000" dirty="0" err="1" smtClean="0"/>
              <a:t>in</a:t>
            </a:r>
            <a:r>
              <a:rPr lang="th-TH" sz="2000" dirty="0" smtClean="0"/>
              <a:t> </a:t>
            </a:r>
            <a:r>
              <a:rPr lang="th-TH" sz="2000" dirty="0" err="1" smtClean="0"/>
              <a:t>milliseconds</a:t>
            </a:r>
            <a:r>
              <a:rPr lang="th-TH" sz="2000" dirty="0" smtClean="0"/>
              <a:t>): " + </a:t>
            </a:r>
            <a:r>
              <a:rPr lang="th-TH" sz="2000" dirty="0" err="1" smtClean="0"/>
              <a:t>meta</a:t>
            </a:r>
            <a:r>
              <a:rPr lang="th-TH" sz="2000" dirty="0" smtClean="0"/>
              <a:t>.</a:t>
            </a:r>
            <a:r>
              <a:rPr lang="th-TH" sz="2000" dirty="0" err="1" smtClean="0"/>
              <a:t>length</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Title</a:t>
            </a:r>
            <a:r>
              <a:rPr lang="th-TH" sz="2000" dirty="0" smtClean="0"/>
              <a:t>: " + </a:t>
            </a:r>
            <a:r>
              <a:rPr lang="th-TH" sz="2000" dirty="0" err="1" smtClean="0"/>
              <a:t>meta</a:t>
            </a:r>
            <a:r>
              <a:rPr lang="th-TH" sz="2000" dirty="0" smtClean="0"/>
              <a:t>.</a:t>
            </a:r>
            <a:r>
              <a:rPr lang="th-TH" sz="2000" dirty="0" err="1" smtClean="0"/>
              <a:t>title</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Author</a:t>
            </a:r>
            <a:r>
              <a:rPr lang="th-TH" sz="2000" dirty="0" smtClean="0"/>
              <a:t>: " + </a:t>
            </a:r>
            <a:r>
              <a:rPr lang="th-TH" sz="2000" dirty="0" err="1" smtClean="0"/>
              <a:t>meta</a:t>
            </a:r>
            <a:r>
              <a:rPr lang="th-TH" sz="2000" dirty="0" smtClean="0"/>
              <a:t>.</a:t>
            </a:r>
            <a:r>
              <a:rPr lang="th-TH" sz="2000" dirty="0" err="1" smtClean="0"/>
              <a:t>author</a:t>
            </a:r>
            <a:r>
              <a:rPr lang="th-TH" sz="2000" dirty="0" smtClean="0"/>
              <a:t>(), 5, y+=</a:t>
            </a:r>
            <a:r>
              <a:rPr lang="th-TH" sz="2000" dirty="0" err="1" smtClean="0"/>
              <a:t>yi</a:t>
            </a:r>
            <a:r>
              <a:rPr lang="th-TH" sz="2000" dirty="0" smtClean="0"/>
              <a:t>); </a:t>
            </a:r>
          </a:p>
          <a:p>
            <a:r>
              <a:rPr lang="th-TH" sz="2000" dirty="0" smtClean="0"/>
              <a:t>  </a:t>
            </a:r>
            <a:r>
              <a:rPr lang="th-TH" sz="2000" dirty="0" err="1" smtClean="0"/>
              <a:t>text</a:t>
            </a:r>
            <a:r>
              <a:rPr lang="th-TH" sz="2000" dirty="0" smtClean="0"/>
              <a:t>("</a:t>
            </a:r>
            <a:r>
              <a:rPr lang="th-TH" sz="2000" dirty="0" err="1" smtClean="0"/>
              <a:t>Album</a:t>
            </a:r>
            <a:r>
              <a:rPr lang="th-TH" sz="2000" dirty="0" smtClean="0"/>
              <a:t>: " + </a:t>
            </a:r>
            <a:r>
              <a:rPr lang="th-TH" sz="2000" dirty="0" err="1" smtClean="0"/>
              <a:t>meta</a:t>
            </a:r>
            <a:r>
              <a:rPr lang="th-TH" sz="2000" dirty="0" smtClean="0"/>
              <a:t>.</a:t>
            </a:r>
            <a:r>
              <a:rPr lang="th-TH" sz="2000" dirty="0" err="1" smtClean="0"/>
              <a:t>album</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Date</a:t>
            </a:r>
            <a:r>
              <a:rPr lang="th-TH" sz="2000" dirty="0" smtClean="0"/>
              <a:t>: " + </a:t>
            </a:r>
            <a:r>
              <a:rPr lang="th-TH" sz="2000" dirty="0" err="1" smtClean="0"/>
              <a:t>meta</a:t>
            </a:r>
            <a:r>
              <a:rPr lang="th-TH" sz="2000" dirty="0" smtClean="0"/>
              <a:t>.</a:t>
            </a:r>
            <a:r>
              <a:rPr lang="th-TH" sz="2000" dirty="0" err="1" smtClean="0"/>
              <a:t>date</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Comment</a:t>
            </a:r>
            <a:r>
              <a:rPr lang="th-TH" sz="2000" dirty="0" smtClean="0"/>
              <a:t>: " + </a:t>
            </a:r>
            <a:r>
              <a:rPr lang="th-TH" sz="2000" dirty="0" err="1" smtClean="0"/>
              <a:t>meta</a:t>
            </a:r>
            <a:r>
              <a:rPr lang="th-TH" sz="2000" dirty="0" smtClean="0"/>
              <a:t>.</a:t>
            </a:r>
            <a:r>
              <a:rPr lang="th-TH" sz="2000" dirty="0" err="1" smtClean="0"/>
              <a:t>comment</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Track</a:t>
            </a:r>
            <a:r>
              <a:rPr lang="th-TH" sz="2000" dirty="0" smtClean="0"/>
              <a:t>: " + </a:t>
            </a:r>
            <a:r>
              <a:rPr lang="th-TH" sz="2000" dirty="0" err="1" smtClean="0"/>
              <a:t>meta</a:t>
            </a:r>
            <a:r>
              <a:rPr lang="th-TH" sz="2000" dirty="0" smtClean="0"/>
              <a:t>.</a:t>
            </a:r>
            <a:r>
              <a:rPr lang="th-TH" sz="2000" dirty="0" err="1" smtClean="0"/>
              <a:t>track</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Genre</a:t>
            </a:r>
            <a:r>
              <a:rPr lang="th-TH" sz="2000" dirty="0" smtClean="0"/>
              <a:t>: " + </a:t>
            </a:r>
            <a:r>
              <a:rPr lang="th-TH" sz="2000" dirty="0" err="1" smtClean="0"/>
              <a:t>meta</a:t>
            </a:r>
            <a:r>
              <a:rPr lang="th-TH" sz="2000" dirty="0" smtClean="0"/>
              <a:t>.</a:t>
            </a:r>
            <a:r>
              <a:rPr lang="th-TH" sz="2000" dirty="0" err="1" smtClean="0"/>
              <a:t>genre</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Copyright</a:t>
            </a:r>
            <a:r>
              <a:rPr lang="th-TH" sz="2000" dirty="0" smtClean="0"/>
              <a:t>: " + </a:t>
            </a:r>
            <a:r>
              <a:rPr lang="th-TH" sz="2000" dirty="0" err="1" smtClean="0"/>
              <a:t>meta</a:t>
            </a:r>
            <a:r>
              <a:rPr lang="th-TH" sz="2000" dirty="0" smtClean="0"/>
              <a:t>.</a:t>
            </a:r>
            <a:r>
              <a:rPr lang="th-TH" sz="2000" dirty="0" err="1" smtClean="0"/>
              <a:t>copyright</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Disc</a:t>
            </a:r>
            <a:r>
              <a:rPr lang="th-TH" sz="2000" dirty="0" smtClean="0"/>
              <a:t>: " + </a:t>
            </a:r>
            <a:r>
              <a:rPr lang="th-TH" sz="2000" dirty="0" err="1" smtClean="0"/>
              <a:t>meta</a:t>
            </a:r>
            <a:r>
              <a:rPr lang="th-TH" sz="2000" dirty="0" smtClean="0"/>
              <a:t>.</a:t>
            </a:r>
            <a:r>
              <a:rPr lang="th-TH" sz="2000" dirty="0" err="1" smtClean="0"/>
              <a:t>disc</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Composer</a:t>
            </a:r>
            <a:r>
              <a:rPr lang="th-TH" sz="2000" dirty="0" smtClean="0"/>
              <a:t>: " + </a:t>
            </a:r>
            <a:r>
              <a:rPr lang="th-TH" sz="2000" dirty="0" err="1" smtClean="0"/>
              <a:t>meta</a:t>
            </a:r>
            <a:r>
              <a:rPr lang="th-TH" sz="2000" dirty="0" smtClean="0"/>
              <a:t>.</a:t>
            </a:r>
            <a:r>
              <a:rPr lang="th-TH" sz="2000" dirty="0" err="1" smtClean="0"/>
              <a:t>composer</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Orchestra</a:t>
            </a:r>
            <a:r>
              <a:rPr lang="th-TH" sz="2000" dirty="0" smtClean="0"/>
              <a:t>: " + </a:t>
            </a:r>
            <a:r>
              <a:rPr lang="th-TH" sz="2000" dirty="0" err="1" smtClean="0"/>
              <a:t>meta</a:t>
            </a:r>
            <a:r>
              <a:rPr lang="th-TH" sz="2000" dirty="0" smtClean="0"/>
              <a:t>.</a:t>
            </a:r>
            <a:r>
              <a:rPr lang="th-TH" sz="2000" dirty="0" err="1" smtClean="0"/>
              <a:t>orchestra</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("Publisher: " + </a:t>
            </a:r>
            <a:r>
              <a:rPr lang="th-TH" sz="2000" dirty="0" err="1" smtClean="0"/>
              <a:t>meta</a:t>
            </a:r>
            <a:r>
              <a:rPr lang="th-TH" sz="2000" dirty="0" smtClean="0"/>
              <a:t>.</a:t>
            </a:r>
            <a:r>
              <a:rPr lang="th-TH" sz="2000" dirty="0" err="1" smtClean="0"/>
              <a:t>publisher</a:t>
            </a:r>
            <a:r>
              <a:rPr lang="th-TH" sz="2000" dirty="0" smtClean="0"/>
              <a:t>(), 5, y+=</a:t>
            </a:r>
            <a:r>
              <a:rPr lang="th-TH" sz="2000" dirty="0" err="1" smtClean="0"/>
              <a:t>yi</a:t>
            </a:r>
            <a:r>
              <a:rPr lang="th-TH" sz="2000" dirty="0" smtClean="0"/>
              <a:t>);</a:t>
            </a:r>
          </a:p>
          <a:p>
            <a:r>
              <a:rPr lang="th-TH" sz="2000" dirty="0" smtClean="0"/>
              <a:t>  </a:t>
            </a:r>
            <a:r>
              <a:rPr lang="th-TH" sz="2000" dirty="0" err="1" smtClean="0"/>
              <a:t>text</a:t>
            </a:r>
            <a:r>
              <a:rPr lang="th-TH" sz="2000" dirty="0" smtClean="0"/>
              <a:t>("</a:t>
            </a:r>
            <a:r>
              <a:rPr lang="th-TH" sz="2000" dirty="0" err="1" smtClean="0"/>
              <a:t>Encoded</a:t>
            </a:r>
            <a:r>
              <a:rPr lang="th-TH" sz="2000" dirty="0" smtClean="0"/>
              <a:t>: " + </a:t>
            </a:r>
            <a:r>
              <a:rPr lang="th-TH" sz="2000" dirty="0" err="1" smtClean="0"/>
              <a:t>meta</a:t>
            </a:r>
            <a:r>
              <a:rPr lang="th-TH" sz="2000" dirty="0" smtClean="0"/>
              <a:t>.</a:t>
            </a:r>
            <a:r>
              <a:rPr lang="th-TH" sz="2000" dirty="0" err="1" smtClean="0"/>
              <a:t>encoded</a:t>
            </a:r>
            <a:r>
              <a:rPr lang="th-TH" sz="2000" dirty="0" smtClean="0"/>
              <a:t>(), 5, y+=</a:t>
            </a:r>
            <a:r>
              <a:rPr lang="th-TH" sz="2000" dirty="0" err="1" smtClean="0"/>
              <a:t>yi</a:t>
            </a:r>
            <a:r>
              <a:rPr lang="th-TH" sz="2000" dirty="0" smtClean="0"/>
              <a:t>);</a:t>
            </a:r>
          </a:p>
          <a:p>
            <a:r>
              <a:rPr lang="th-TH" sz="2000" dirty="0" smtClean="0"/>
              <a:t>}</a:t>
            </a:r>
            <a:endParaRPr lang="th-TH" sz="2000" dirty="0"/>
          </a:p>
        </p:txBody>
      </p:sp>
      <p:sp>
        <p:nvSpPr>
          <p:cNvPr id="5" name="สี่เหลี่ยมผืนผ้า 4"/>
          <p:cNvSpPr/>
          <p:nvPr/>
        </p:nvSpPr>
        <p:spPr>
          <a:xfrm>
            <a:off x="7547839" y="3084531"/>
            <a:ext cx="3275448" cy="523220"/>
          </a:xfrm>
          <a:prstGeom prst="rect">
            <a:avLst/>
          </a:prstGeom>
        </p:spPr>
        <p:txBody>
          <a:bodyPr wrap="none">
            <a:spAutoFit/>
          </a:bodyPr>
          <a:lstStyle/>
          <a:p>
            <a:r>
              <a:rPr lang="th-TH" b="1" dirty="0" err="1" smtClean="0"/>
              <a:t>Retrieving</a:t>
            </a:r>
            <a:r>
              <a:rPr lang="th-TH" b="1" dirty="0" smtClean="0"/>
              <a:t> </a:t>
            </a:r>
            <a:r>
              <a:rPr lang="th-TH" b="1" dirty="0" err="1" smtClean="0"/>
              <a:t>MetaData</a:t>
            </a:r>
            <a:endParaRPr lang="th-TH" dirty="0"/>
          </a:p>
        </p:txBody>
      </p:sp>
    </p:spTree>
    <p:extLst>
      <p:ext uri="{BB962C8B-B14F-4D97-AF65-F5344CB8AC3E}">
        <p14:creationId xmlns:p14="http://schemas.microsoft.com/office/powerpoint/2010/main" val="220959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124700" y="2434136"/>
            <a:ext cx="4939147" cy="806987"/>
          </a:xfrm>
        </p:spPr>
        <p:txBody>
          <a:bodyPr/>
          <a:lstStyle/>
          <a:p>
            <a:r>
              <a:rPr lang="en-US" b="1" dirty="0"/>
              <a:t>Drawing A Waveform</a:t>
            </a:r>
            <a:endParaRPr lang="th-TH" dirty="0"/>
          </a:p>
        </p:txBody>
      </p:sp>
      <p:sp>
        <p:nvSpPr>
          <p:cNvPr id="4" name="สี่เหลี่ยมผืนผ้า 3"/>
          <p:cNvSpPr/>
          <p:nvPr/>
        </p:nvSpPr>
        <p:spPr>
          <a:xfrm>
            <a:off x="290947" y="3526742"/>
            <a:ext cx="7772400" cy="3170099"/>
          </a:xfrm>
          <a:prstGeom prst="rect">
            <a:avLst/>
          </a:prstGeom>
        </p:spPr>
        <p:txBody>
          <a:bodyPr wrap="square">
            <a:spAutoFit/>
          </a:bodyPr>
          <a:lstStyle/>
          <a:p>
            <a:r>
              <a:rPr lang="th-TH" sz="2000" dirty="0" err="1" smtClean="0"/>
              <a:t>void</a:t>
            </a:r>
            <a:r>
              <a:rPr lang="th-TH" sz="2000" dirty="0" smtClean="0"/>
              <a:t> </a:t>
            </a:r>
            <a:r>
              <a:rPr lang="th-TH" sz="2000" dirty="0" err="1" smtClean="0"/>
              <a:t>draw</a:t>
            </a:r>
            <a:r>
              <a:rPr lang="th-TH" sz="2000" dirty="0" smtClean="0"/>
              <a:t>()</a:t>
            </a:r>
          </a:p>
          <a:p>
            <a:r>
              <a:rPr lang="th-TH" sz="2000" dirty="0" smtClean="0"/>
              <a:t>{</a:t>
            </a:r>
          </a:p>
          <a:p>
            <a:r>
              <a:rPr lang="th-TH" sz="2000" dirty="0" smtClean="0"/>
              <a:t>  </a:t>
            </a:r>
            <a:r>
              <a:rPr lang="th-TH" sz="2000" dirty="0" err="1" smtClean="0"/>
              <a:t>background</a:t>
            </a:r>
            <a:r>
              <a:rPr lang="th-TH" sz="2000" dirty="0" smtClean="0"/>
              <a:t>(0);</a:t>
            </a:r>
          </a:p>
          <a:p>
            <a:r>
              <a:rPr lang="th-TH" sz="2000" dirty="0" smtClean="0"/>
              <a:t>  </a:t>
            </a:r>
            <a:r>
              <a:rPr lang="th-TH" sz="2000" dirty="0" err="1" smtClean="0"/>
              <a:t>stroke</a:t>
            </a:r>
            <a:r>
              <a:rPr lang="th-TH" sz="2000" dirty="0" smtClean="0"/>
              <a:t>(255);</a:t>
            </a:r>
          </a:p>
          <a:p>
            <a:r>
              <a:rPr lang="th-TH" sz="2000" dirty="0" smtClean="0"/>
              <a:t>   </a:t>
            </a:r>
            <a:r>
              <a:rPr lang="th-TH" sz="2000" dirty="0" err="1" smtClean="0"/>
              <a:t>for</a:t>
            </a:r>
            <a:r>
              <a:rPr lang="th-TH" sz="2000" dirty="0" smtClean="0"/>
              <a:t>(</a:t>
            </a:r>
            <a:r>
              <a:rPr lang="th-TH" sz="2000" dirty="0" err="1" smtClean="0"/>
              <a:t>int</a:t>
            </a:r>
            <a:r>
              <a:rPr lang="th-TH" sz="2000" dirty="0" smtClean="0"/>
              <a:t> i = 0; i &lt; </a:t>
            </a:r>
            <a:r>
              <a:rPr lang="th-TH" sz="2000" dirty="0" err="1" smtClean="0"/>
              <a:t>song</a:t>
            </a:r>
            <a:r>
              <a:rPr lang="th-TH" sz="2000" dirty="0" smtClean="0"/>
              <a:t>.</a:t>
            </a:r>
            <a:r>
              <a:rPr lang="th-TH" sz="2000" dirty="0" err="1" smtClean="0"/>
              <a:t>bufferSize</a:t>
            </a:r>
            <a:r>
              <a:rPr lang="th-TH" sz="2000" dirty="0" smtClean="0"/>
              <a:t>() - 1; i++)</a:t>
            </a:r>
          </a:p>
          <a:p>
            <a:r>
              <a:rPr lang="th-TH" sz="2000" dirty="0" smtClean="0"/>
              <a:t>  {</a:t>
            </a:r>
          </a:p>
          <a:p>
            <a:r>
              <a:rPr lang="th-TH" sz="2000" dirty="0" smtClean="0"/>
              <a:t>    </a:t>
            </a:r>
            <a:r>
              <a:rPr lang="th-TH" sz="2000" dirty="0" err="1" smtClean="0"/>
              <a:t>line</a:t>
            </a:r>
            <a:r>
              <a:rPr lang="th-TH" sz="2000" dirty="0" smtClean="0"/>
              <a:t>(i, 50 + </a:t>
            </a:r>
            <a:r>
              <a:rPr lang="th-TH" sz="2000" dirty="0" err="1" smtClean="0"/>
              <a:t>song</a:t>
            </a:r>
            <a:r>
              <a:rPr lang="th-TH" sz="2000" dirty="0" smtClean="0"/>
              <a:t>.</a:t>
            </a:r>
            <a:r>
              <a:rPr lang="th-TH" sz="2000" dirty="0" err="1" smtClean="0"/>
              <a:t>left</a:t>
            </a:r>
            <a:r>
              <a:rPr lang="th-TH" sz="2000" dirty="0" smtClean="0"/>
              <a:t>.</a:t>
            </a:r>
            <a:r>
              <a:rPr lang="th-TH" sz="2000" dirty="0" err="1" smtClean="0"/>
              <a:t>get</a:t>
            </a:r>
            <a:r>
              <a:rPr lang="th-TH" sz="2000" dirty="0" smtClean="0"/>
              <a:t>(i)*50, i+1, 50 + </a:t>
            </a:r>
            <a:r>
              <a:rPr lang="th-TH" sz="2000" dirty="0" err="1" smtClean="0"/>
              <a:t>song</a:t>
            </a:r>
            <a:r>
              <a:rPr lang="th-TH" sz="2000" dirty="0" smtClean="0"/>
              <a:t>.</a:t>
            </a:r>
            <a:r>
              <a:rPr lang="th-TH" sz="2000" dirty="0" err="1" smtClean="0"/>
              <a:t>left</a:t>
            </a:r>
            <a:r>
              <a:rPr lang="th-TH" sz="2000" dirty="0" smtClean="0"/>
              <a:t>.</a:t>
            </a:r>
            <a:r>
              <a:rPr lang="th-TH" sz="2000" dirty="0" err="1" smtClean="0"/>
              <a:t>get</a:t>
            </a:r>
            <a:r>
              <a:rPr lang="th-TH" sz="2000" dirty="0" smtClean="0"/>
              <a:t>(i+1)*50);</a:t>
            </a:r>
          </a:p>
          <a:p>
            <a:r>
              <a:rPr lang="th-TH" sz="2000" dirty="0" smtClean="0"/>
              <a:t>    </a:t>
            </a:r>
            <a:r>
              <a:rPr lang="th-TH" sz="2000" dirty="0" err="1" smtClean="0"/>
              <a:t>line</a:t>
            </a:r>
            <a:r>
              <a:rPr lang="th-TH" sz="2000" dirty="0" smtClean="0"/>
              <a:t>(i, 150 + </a:t>
            </a:r>
            <a:r>
              <a:rPr lang="th-TH" sz="2000" dirty="0" err="1" smtClean="0"/>
              <a:t>song</a:t>
            </a:r>
            <a:r>
              <a:rPr lang="th-TH" sz="2000" dirty="0" smtClean="0"/>
              <a:t>.</a:t>
            </a:r>
            <a:r>
              <a:rPr lang="th-TH" sz="2000" dirty="0" err="1" smtClean="0"/>
              <a:t>right</a:t>
            </a:r>
            <a:r>
              <a:rPr lang="th-TH" sz="2000" dirty="0" smtClean="0"/>
              <a:t>.</a:t>
            </a:r>
            <a:r>
              <a:rPr lang="th-TH" sz="2000" dirty="0" err="1" smtClean="0"/>
              <a:t>get</a:t>
            </a:r>
            <a:r>
              <a:rPr lang="th-TH" sz="2000" dirty="0" smtClean="0"/>
              <a:t>(i)*50, i+1, 150 + </a:t>
            </a:r>
            <a:r>
              <a:rPr lang="th-TH" sz="2000" dirty="0" err="1" smtClean="0"/>
              <a:t>song</a:t>
            </a:r>
            <a:r>
              <a:rPr lang="th-TH" sz="2000" dirty="0" smtClean="0"/>
              <a:t>.</a:t>
            </a:r>
            <a:r>
              <a:rPr lang="th-TH" sz="2000" dirty="0" err="1" smtClean="0"/>
              <a:t>right</a:t>
            </a:r>
            <a:r>
              <a:rPr lang="th-TH" sz="2000" dirty="0" smtClean="0"/>
              <a:t>.</a:t>
            </a:r>
            <a:r>
              <a:rPr lang="th-TH" sz="2000" dirty="0" err="1" smtClean="0"/>
              <a:t>get</a:t>
            </a:r>
            <a:r>
              <a:rPr lang="th-TH" sz="2000" dirty="0" smtClean="0"/>
              <a:t>(i+1)*50);</a:t>
            </a:r>
          </a:p>
          <a:p>
            <a:r>
              <a:rPr lang="th-TH" sz="2000" dirty="0" smtClean="0"/>
              <a:t>  }</a:t>
            </a:r>
          </a:p>
          <a:p>
            <a:r>
              <a:rPr lang="th-TH" sz="2000" dirty="0" smtClean="0"/>
              <a:t>}</a:t>
            </a:r>
            <a:endParaRPr lang="th-TH" sz="2000" dirty="0"/>
          </a:p>
        </p:txBody>
      </p:sp>
      <p:sp>
        <p:nvSpPr>
          <p:cNvPr id="5" name="สี่เหลี่ยมผืนผ้า 4"/>
          <p:cNvSpPr/>
          <p:nvPr/>
        </p:nvSpPr>
        <p:spPr>
          <a:xfrm>
            <a:off x="142875" y="375645"/>
            <a:ext cx="11208327" cy="2677656"/>
          </a:xfrm>
          <a:prstGeom prst="rect">
            <a:avLst/>
          </a:prstGeom>
        </p:spPr>
        <p:txBody>
          <a:bodyPr wrap="square">
            <a:spAutoFit/>
          </a:bodyPr>
          <a:lstStyle/>
          <a:p>
            <a:r>
              <a:rPr lang="th-TH" dirty="0"/>
              <a:t>// </a:t>
            </a:r>
            <a:r>
              <a:rPr lang="th-TH" dirty="0" err="1"/>
              <a:t>we</a:t>
            </a:r>
            <a:r>
              <a:rPr lang="th-TH" dirty="0"/>
              <a:t> </a:t>
            </a:r>
            <a:r>
              <a:rPr lang="th-TH" dirty="0" err="1"/>
              <a:t>draw</a:t>
            </a:r>
            <a:r>
              <a:rPr lang="th-TH" dirty="0"/>
              <a:t> </a:t>
            </a:r>
            <a:r>
              <a:rPr lang="th-TH" dirty="0" err="1"/>
              <a:t>the</a:t>
            </a:r>
            <a:r>
              <a:rPr lang="th-TH" dirty="0"/>
              <a:t> </a:t>
            </a:r>
            <a:r>
              <a:rPr lang="th-TH" dirty="0" err="1"/>
              <a:t>waveform</a:t>
            </a:r>
            <a:r>
              <a:rPr lang="th-TH" dirty="0"/>
              <a:t> </a:t>
            </a:r>
            <a:r>
              <a:rPr lang="th-TH" dirty="0" err="1"/>
              <a:t>by</a:t>
            </a:r>
            <a:r>
              <a:rPr lang="th-TH" dirty="0"/>
              <a:t> </a:t>
            </a:r>
            <a:r>
              <a:rPr lang="th-TH" dirty="0" err="1"/>
              <a:t>connecting</a:t>
            </a:r>
            <a:r>
              <a:rPr lang="th-TH" dirty="0"/>
              <a:t> </a:t>
            </a:r>
            <a:r>
              <a:rPr lang="th-TH" dirty="0" err="1"/>
              <a:t>neighbor</a:t>
            </a:r>
            <a:r>
              <a:rPr lang="th-TH" dirty="0"/>
              <a:t> </a:t>
            </a:r>
            <a:r>
              <a:rPr lang="th-TH" dirty="0" err="1"/>
              <a:t>values</a:t>
            </a:r>
            <a:r>
              <a:rPr lang="th-TH" dirty="0"/>
              <a:t> </a:t>
            </a:r>
            <a:r>
              <a:rPr lang="th-TH" dirty="0" err="1"/>
              <a:t>with</a:t>
            </a:r>
            <a:r>
              <a:rPr lang="th-TH" dirty="0"/>
              <a:t> a </a:t>
            </a:r>
            <a:r>
              <a:rPr lang="th-TH" dirty="0" err="1"/>
              <a:t>line</a:t>
            </a:r>
            <a:endParaRPr lang="th-TH" dirty="0"/>
          </a:p>
          <a:p>
            <a:r>
              <a:rPr lang="th-TH" dirty="0"/>
              <a:t>  // </a:t>
            </a:r>
            <a:r>
              <a:rPr lang="th-TH" dirty="0" err="1">
                <a:solidFill>
                  <a:srgbClr val="FF0000"/>
                </a:solidFill>
              </a:rPr>
              <a:t>we</a:t>
            </a:r>
            <a:r>
              <a:rPr lang="th-TH" dirty="0">
                <a:solidFill>
                  <a:srgbClr val="FF0000"/>
                </a:solidFill>
              </a:rPr>
              <a:t> </a:t>
            </a:r>
            <a:r>
              <a:rPr lang="th-TH" dirty="0" err="1">
                <a:solidFill>
                  <a:srgbClr val="FF0000"/>
                </a:solidFill>
              </a:rPr>
              <a:t>multiply</a:t>
            </a:r>
            <a:r>
              <a:rPr lang="th-TH" dirty="0">
                <a:solidFill>
                  <a:srgbClr val="FF0000"/>
                </a:solidFill>
              </a:rPr>
              <a:t> </a:t>
            </a:r>
            <a:r>
              <a:rPr lang="th-TH" dirty="0" err="1">
                <a:solidFill>
                  <a:srgbClr val="FF0000"/>
                </a:solidFill>
              </a:rPr>
              <a:t>each</a:t>
            </a:r>
            <a:r>
              <a:rPr lang="th-TH" dirty="0">
                <a:solidFill>
                  <a:srgbClr val="FF0000"/>
                </a:solidFill>
              </a:rPr>
              <a:t> of </a:t>
            </a:r>
            <a:r>
              <a:rPr lang="th-TH" dirty="0" err="1">
                <a:solidFill>
                  <a:srgbClr val="FF0000"/>
                </a:solidFill>
              </a:rPr>
              <a:t>the</a:t>
            </a:r>
            <a:r>
              <a:rPr lang="th-TH" dirty="0">
                <a:solidFill>
                  <a:srgbClr val="FF0000"/>
                </a:solidFill>
              </a:rPr>
              <a:t> </a:t>
            </a:r>
            <a:r>
              <a:rPr lang="th-TH" dirty="0" err="1">
                <a:solidFill>
                  <a:srgbClr val="FF0000"/>
                </a:solidFill>
              </a:rPr>
              <a:t>values</a:t>
            </a:r>
            <a:r>
              <a:rPr lang="th-TH" dirty="0">
                <a:solidFill>
                  <a:srgbClr val="FF0000"/>
                </a:solidFill>
              </a:rPr>
              <a:t> </a:t>
            </a:r>
            <a:r>
              <a:rPr lang="th-TH" dirty="0" err="1">
                <a:solidFill>
                  <a:srgbClr val="FF0000"/>
                </a:solidFill>
              </a:rPr>
              <a:t>by</a:t>
            </a:r>
            <a:r>
              <a:rPr lang="th-TH" dirty="0">
                <a:solidFill>
                  <a:srgbClr val="FF0000"/>
                </a:solidFill>
              </a:rPr>
              <a:t> 50 </a:t>
            </a:r>
          </a:p>
          <a:p>
            <a:r>
              <a:rPr lang="th-TH" dirty="0"/>
              <a:t>  // </a:t>
            </a:r>
            <a:r>
              <a:rPr lang="th-TH" dirty="0" err="1"/>
              <a:t>because</a:t>
            </a:r>
            <a:r>
              <a:rPr lang="th-TH" dirty="0"/>
              <a:t> </a:t>
            </a:r>
            <a:r>
              <a:rPr lang="th-TH" dirty="0" err="1"/>
              <a:t>the</a:t>
            </a:r>
            <a:r>
              <a:rPr lang="th-TH" dirty="0"/>
              <a:t> </a:t>
            </a:r>
            <a:r>
              <a:rPr lang="th-TH" dirty="0" err="1"/>
              <a:t>values</a:t>
            </a:r>
            <a:r>
              <a:rPr lang="th-TH" dirty="0"/>
              <a:t> </a:t>
            </a:r>
            <a:r>
              <a:rPr lang="th-TH" dirty="0" err="1"/>
              <a:t>in</a:t>
            </a:r>
            <a:r>
              <a:rPr lang="th-TH" dirty="0"/>
              <a:t> </a:t>
            </a:r>
            <a:r>
              <a:rPr lang="th-TH" dirty="0" err="1"/>
              <a:t>the</a:t>
            </a:r>
            <a:r>
              <a:rPr lang="th-TH" dirty="0"/>
              <a:t> </a:t>
            </a:r>
            <a:r>
              <a:rPr lang="th-TH" dirty="0" err="1"/>
              <a:t>buffers</a:t>
            </a:r>
            <a:r>
              <a:rPr lang="th-TH" dirty="0"/>
              <a:t> </a:t>
            </a:r>
            <a:r>
              <a:rPr lang="th-TH" dirty="0" err="1"/>
              <a:t>are</a:t>
            </a:r>
            <a:r>
              <a:rPr lang="th-TH" dirty="0"/>
              <a:t> </a:t>
            </a:r>
            <a:r>
              <a:rPr lang="th-TH" dirty="0" err="1"/>
              <a:t>normalized</a:t>
            </a:r>
            <a:endParaRPr lang="th-TH" dirty="0"/>
          </a:p>
          <a:p>
            <a:r>
              <a:rPr lang="th-TH" dirty="0"/>
              <a:t>  // </a:t>
            </a:r>
            <a:r>
              <a:rPr lang="th-TH" dirty="0" err="1"/>
              <a:t>this</a:t>
            </a:r>
            <a:r>
              <a:rPr lang="th-TH" dirty="0"/>
              <a:t> </a:t>
            </a:r>
            <a:r>
              <a:rPr lang="th-TH" dirty="0" err="1"/>
              <a:t>means</a:t>
            </a:r>
            <a:r>
              <a:rPr lang="th-TH" dirty="0"/>
              <a:t> </a:t>
            </a:r>
            <a:r>
              <a:rPr lang="th-TH" dirty="0" err="1"/>
              <a:t>that</a:t>
            </a:r>
            <a:r>
              <a:rPr lang="th-TH" dirty="0"/>
              <a:t> </a:t>
            </a:r>
            <a:r>
              <a:rPr lang="th-TH" dirty="0" err="1"/>
              <a:t>they</a:t>
            </a:r>
            <a:r>
              <a:rPr lang="th-TH" dirty="0"/>
              <a:t> </a:t>
            </a:r>
            <a:r>
              <a:rPr lang="th-TH" dirty="0" err="1"/>
              <a:t>have</a:t>
            </a:r>
            <a:r>
              <a:rPr lang="th-TH" dirty="0"/>
              <a:t> </a:t>
            </a:r>
            <a:r>
              <a:rPr lang="th-TH" dirty="0" err="1">
                <a:solidFill>
                  <a:srgbClr val="FF0000"/>
                </a:solidFill>
              </a:rPr>
              <a:t>values</a:t>
            </a:r>
            <a:r>
              <a:rPr lang="th-TH" dirty="0">
                <a:solidFill>
                  <a:srgbClr val="FF0000"/>
                </a:solidFill>
              </a:rPr>
              <a:t> </a:t>
            </a:r>
            <a:r>
              <a:rPr lang="th-TH" dirty="0" err="1">
                <a:solidFill>
                  <a:srgbClr val="FF0000"/>
                </a:solidFill>
              </a:rPr>
              <a:t>between</a:t>
            </a:r>
            <a:r>
              <a:rPr lang="th-TH" dirty="0">
                <a:solidFill>
                  <a:srgbClr val="FF0000"/>
                </a:solidFill>
              </a:rPr>
              <a:t> -1 and 1. </a:t>
            </a:r>
          </a:p>
          <a:p>
            <a:r>
              <a:rPr lang="th-TH" dirty="0"/>
              <a:t>  // </a:t>
            </a:r>
            <a:r>
              <a:rPr lang="th-TH" dirty="0" err="1"/>
              <a:t>If</a:t>
            </a:r>
            <a:r>
              <a:rPr lang="th-TH" dirty="0"/>
              <a:t> </a:t>
            </a:r>
            <a:r>
              <a:rPr lang="th-TH" dirty="0" err="1"/>
              <a:t>we</a:t>
            </a:r>
            <a:r>
              <a:rPr lang="th-TH" dirty="0"/>
              <a:t> </a:t>
            </a:r>
            <a:r>
              <a:rPr lang="th-TH" dirty="0" err="1"/>
              <a:t>don't</a:t>
            </a:r>
            <a:r>
              <a:rPr lang="th-TH" dirty="0"/>
              <a:t> </a:t>
            </a:r>
            <a:r>
              <a:rPr lang="th-TH" dirty="0" err="1"/>
              <a:t>scale</a:t>
            </a:r>
            <a:r>
              <a:rPr lang="th-TH" dirty="0"/>
              <a:t> </a:t>
            </a:r>
            <a:r>
              <a:rPr lang="th-TH" dirty="0" err="1"/>
              <a:t>them</a:t>
            </a:r>
            <a:r>
              <a:rPr lang="th-TH" dirty="0"/>
              <a:t> </a:t>
            </a:r>
            <a:r>
              <a:rPr lang="th-TH" dirty="0" err="1"/>
              <a:t>up</a:t>
            </a:r>
            <a:r>
              <a:rPr lang="th-TH" dirty="0"/>
              <a:t> </a:t>
            </a:r>
            <a:r>
              <a:rPr lang="th-TH" dirty="0" err="1"/>
              <a:t>our</a:t>
            </a:r>
            <a:r>
              <a:rPr lang="th-TH" dirty="0"/>
              <a:t> </a:t>
            </a:r>
            <a:r>
              <a:rPr lang="th-TH" dirty="0" err="1"/>
              <a:t>waveform</a:t>
            </a:r>
            <a:r>
              <a:rPr lang="th-TH" dirty="0"/>
              <a:t> </a:t>
            </a:r>
          </a:p>
          <a:p>
            <a:r>
              <a:rPr lang="th-TH" dirty="0"/>
              <a:t>  // </a:t>
            </a:r>
            <a:r>
              <a:rPr lang="th-TH" dirty="0" err="1"/>
              <a:t>will</a:t>
            </a:r>
            <a:r>
              <a:rPr lang="th-TH" dirty="0"/>
              <a:t> </a:t>
            </a:r>
            <a:r>
              <a:rPr lang="th-TH" dirty="0" err="1"/>
              <a:t>look</a:t>
            </a:r>
            <a:r>
              <a:rPr lang="th-TH" dirty="0"/>
              <a:t> </a:t>
            </a:r>
            <a:r>
              <a:rPr lang="th-TH" dirty="0" err="1"/>
              <a:t>more</a:t>
            </a:r>
            <a:r>
              <a:rPr lang="th-TH" dirty="0"/>
              <a:t> </a:t>
            </a:r>
            <a:r>
              <a:rPr lang="th-TH" dirty="0" err="1"/>
              <a:t>or</a:t>
            </a:r>
            <a:r>
              <a:rPr lang="th-TH" dirty="0"/>
              <a:t> </a:t>
            </a:r>
            <a:r>
              <a:rPr lang="th-TH" dirty="0" err="1"/>
              <a:t>less</a:t>
            </a:r>
            <a:r>
              <a:rPr lang="th-TH" dirty="0"/>
              <a:t> </a:t>
            </a:r>
            <a:r>
              <a:rPr lang="th-TH" dirty="0" err="1"/>
              <a:t>like</a:t>
            </a:r>
            <a:r>
              <a:rPr lang="th-TH" dirty="0"/>
              <a:t> a </a:t>
            </a:r>
            <a:r>
              <a:rPr lang="th-TH" dirty="0" err="1"/>
              <a:t>straight</a:t>
            </a:r>
            <a:r>
              <a:rPr lang="th-TH" dirty="0"/>
              <a:t> </a:t>
            </a:r>
            <a:r>
              <a:rPr lang="th-TH" dirty="0" err="1"/>
              <a:t>line</a:t>
            </a:r>
            <a:r>
              <a:rPr lang="th-TH" dirty="0"/>
              <a:t>.</a:t>
            </a:r>
          </a:p>
        </p:txBody>
      </p:sp>
      <p:pic>
        <p:nvPicPr>
          <p:cNvPr id="6" name="รูปภาพ 5"/>
          <p:cNvPicPr>
            <a:picLocks noChangeAspect="1"/>
          </p:cNvPicPr>
          <p:nvPr/>
        </p:nvPicPr>
        <p:blipFill>
          <a:blip r:embed="rId2"/>
          <a:stretch>
            <a:fillRect/>
          </a:stretch>
        </p:blipFill>
        <p:spPr>
          <a:xfrm>
            <a:off x="7124700" y="3053301"/>
            <a:ext cx="5067300" cy="2390775"/>
          </a:xfrm>
          <a:prstGeom prst="rect">
            <a:avLst/>
          </a:prstGeom>
        </p:spPr>
      </p:pic>
      <p:sp>
        <p:nvSpPr>
          <p:cNvPr id="7" name="ลูกศรโค้งขวา 6"/>
          <p:cNvSpPr/>
          <p:nvPr/>
        </p:nvSpPr>
        <p:spPr>
          <a:xfrm rot="893300" flipH="1">
            <a:off x="8418925" y="1246778"/>
            <a:ext cx="1539823" cy="5256782"/>
          </a:xfrm>
          <a:prstGeom prst="curvedRightArrow">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219068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515600" cy="1325563"/>
          </a:xfrm>
        </p:spPr>
        <p:txBody>
          <a:bodyPr/>
          <a:lstStyle/>
          <a:p>
            <a:r>
              <a:rPr lang="en-US" dirty="0" smtClean="0"/>
              <a:t>Drawing a Frequency Spectrum</a:t>
            </a:r>
            <a:endParaRPr lang="th-TH" dirty="0"/>
          </a:p>
        </p:txBody>
      </p:sp>
      <p:sp>
        <p:nvSpPr>
          <p:cNvPr id="5" name="สี่เหลี่ยมผืนผ้า 4"/>
          <p:cNvSpPr/>
          <p:nvPr/>
        </p:nvSpPr>
        <p:spPr>
          <a:xfrm>
            <a:off x="221673" y="1325563"/>
            <a:ext cx="3477491" cy="2246769"/>
          </a:xfrm>
          <a:prstGeom prst="rect">
            <a:avLst/>
          </a:prstGeom>
        </p:spPr>
        <p:txBody>
          <a:bodyPr wrap="square">
            <a:spAutoFit/>
          </a:bodyPr>
          <a:lstStyle/>
          <a:p>
            <a:r>
              <a:rPr lang="th-TH" sz="2000" dirty="0" err="1" smtClean="0"/>
              <a:t>import</a:t>
            </a:r>
            <a:r>
              <a:rPr lang="th-TH" sz="2000" dirty="0" smtClean="0"/>
              <a:t> </a:t>
            </a:r>
            <a:r>
              <a:rPr lang="th-TH" sz="2000" dirty="0" err="1" smtClean="0"/>
              <a:t>ddf</a:t>
            </a:r>
            <a:r>
              <a:rPr lang="th-TH" sz="2000" dirty="0" smtClean="0"/>
              <a:t>.</a:t>
            </a:r>
            <a:r>
              <a:rPr lang="th-TH" sz="2000" dirty="0" err="1" smtClean="0"/>
              <a:t>minim</a:t>
            </a:r>
            <a:r>
              <a:rPr lang="th-TH" sz="2000" dirty="0" smtClean="0"/>
              <a:t>.*;</a:t>
            </a:r>
          </a:p>
          <a:p>
            <a:r>
              <a:rPr lang="th-TH" sz="2000" dirty="0" err="1" smtClean="0"/>
              <a:t>import</a:t>
            </a:r>
            <a:r>
              <a:rPr lang="th-TH" sz="2000" dirty="0" smtClean="0"/>
              <a:t> </a:t>
            </a:r>
            <a:r>
              <a:rPr lang="th-TH" sz="2000" dirty="0" err="1" smtClean="0"/>
              <a:t>ddf</a:t>
            </a:r>
            <a:r>
              <a:rPr lang="th-TH" sz="2000" dirty="0" smtClean="0"/>
              <a:t>.</a:t>
            </a:r>
            <a:r>
              <a:rPr lang="th-TH" sz="2000" dirty="0" err="1" smtClean="0"/>
              <a:t>minim</a:t>
            </a:r>
            <a:r>
              <a:rPr lang="th-TH" sz="2000" dirty="0" smtClean="0"/>
              <a:t>.</a:t>
            </a:r>
            <a:r>
              <a:rPr lang="th-TH" sz="2000" dirty="0" err="1" smtClean="0"/>
              <a:t>analysis</a:t>
            </a:r>
            <a:r>
              <a:rPr lang="th-TH" sz="2000" dirty="0" smtClean="0"/>
              <a:t>.*;</a:t>
            </a:r>
          </a:p>
          <a:p>
            <a:r>
              <a:rPr lang="th-TH" sz="2000" dirty="0" smtClean="0"/>
              <a:t> </a:t>
            </a:r>
          </a:p>
          <a:p>
            <a:r>
              <a:rPr lang="th-TH" sz="2000" dirty="0" err="1" smtClean="0"/>
              <a:t>Minim</a:t>
            </a:r>
            <a:r>
              <a:rPr lang="th-TH" sz="2000" dirty="0" smtClean="0"/>
              <a:t> </a:t>
            </a:r>
            <a:r>
              <a:rPr lang="th-TH" sz="2000" dirty="0" err="1" smtClean="0"/>
              <a:t>minim</a:t>
            </a:r>
            <a:r>
              <a:rPr lang="th-TH" sz="2000" dirty="0" smtClean="0"/>
              <a:t>;</a:t>
            </a:r>
          </a:p>
          <a:p>
            <a:r>
              <a:rPr lang="th-TH" sz="2000" dirty="0" err="1" smtClean="0"/>
              <a:t>AudioPlayer</a:t>
            </a:r>
            <a:r>
              <a:rPr lang="th-TH" sz="2000" dirty="0" smtClean="0"/>
              <a:t> </a:t>
            </a:r>
            <a:r>
              <a:rPr lang="th-TH" sz="2000" dirty="0" err="1" smtClean="0"/>
              <a:t>song</a:t>
            </a:r>
            <a:r>
              <a:rPr lang="th-TH" sz="2000" dirty="0" smtClean="0"/>
              <a:t>;</a:t>
            </a:r>
          </a:p>
          <a:p>
            <a:r>
              <a:rPr lang="th-TH" sz="2000" dirty="0" smtClean="0">
                <a:solidFill>
                  <a:srgbClr val="FF0000"/>
                </a:solidFill>
              </a:rPr>
              <a:t>FFT </a:t>
            </a:r>
            <a:r>
              <a:rPr lang="th-TH" sz="2000" dirty="0" err="1" smtClean="0">
                <a:solidFill>
                  <a:srgbClr val="FF0000"/>
                </a:solidFill>
              </a:rPr>
              <a:t>fft</a:t>
            </a:r>
            <a:r>
              <a:rPr lang="th-TH" sz="2000" dirty="0" smtClean="0">
                <a:solidFill>
                  <a:srgbClr val="FF0000"/>
                </a:solidFill>
              </a:rPr>
              <a:t>;</a:t>
            </a:r>
          </a:p>
          <a:p>
            <a:r>
              <a:rPr lang="th-TH" sz="2000" dirty="0" smtClean="0">
                <a:solidFill>
                  <a:srgbClr val="FF0000"/>
                </a:solidFill>
              </a:rPr>
              <a:t> </a:t>
            </a:r>
          </a:p>
        </p:txBody>
      </p:sp>
      <p:sp>
        <p:nvSpPr>
          <p:cNvPr id="6" name="สี่เหลี่ยมผืนผ้า 5"/>
          <p:cNvSpPr/>
          <p:nvPr/>
        </p:nvSpPr>
        <p:spPr>
          <a:xfrm>
            <a:off x="2230582" y="3322831"/>
            <a:ext cx="6248400" cy="3477875"/>
          </a:xfrm>
          <a:prstGeom prst="rect">
            <a:avLst/>
          </a:prstGeom>
        </p:spPr>
        <p:txBody>
          <a:bodyPr wrap="square">
            <a:spAutoFit/>
          </a:bodyPr>
          <a:lstStyle/>
          <a:p>
            <a:r>
              <a:rPr lang="th-TH" sz="2000" dirty="0" err="1"/>
              <a:t>void</a:t>
            </a:r>
            <a:r>
              <a:rPr lang="th-TH" sz="2000" dirty="0"/>
              <a:t> </a:t>
            </a:r>
            <a:r>
              <a:rPr lang="th-TH" sz="2000" dirty="0" err="1"/>
              <a:t>setup</a:t>
            </a:r>
            <a:r>
              <a:rPr lang="th-TH" sz="2000" dirty="0"/>
              <a:t>()</a:t>
            </a:r>
          </a:p>
          <a:p>
            <a:r>
              <a:rPr lang="th-TH" sz="2000" dirty="0"/>
              <a:t>{</a:t>
            </a:r>
          </a:p>
          <a:p>
            <a:r>
              <a:rPr lang="th-TH" sz="2000" dirty="0"/>
              <a:t>  </a:t>
            </a:r>
            <a:r>
              <a:rPr lang="th-TH" sz="2000" dirty="0" err="1"/>
              <a:t>size</a:t>
            </a:r>
            <a:r>
              <a:rPr lang="th-TH" sz="2000" dirty="0"/>
              <a:t>(512, 200);</a:t>
            </a:r>
          </a:p>
          <a:p>
            <a:r>
              <a:rPr lang="th-TH" sz="2000" dirty="0"/>
              <a:t> </a:t>
            </a:r>
            <a:r>
              <a:rPr lang="th-TH" sz="2000" dirty="0" smtClean="0"/>
              <a:t>  </a:t>
            </a:r>
            <a:r>
              <a:rPr lang="th-TH" sz="2000" dirty="0"/>
              <a:t>// </a:t>
            </a:r>
            <a:r>
              <a:rPr lang="th-TH" sz="2000" dirty="0" err="1"/>
              <a:t>always</a:t>
            </a:r>
            <a:r>
              <a:rPr lang="th-TH" sz="2000" dirty="0"/>
              <a:t> </a:t>
            </a:r>
            <a:r>
              <a:rPr lang="th-TH" sz="2000" dirty="0" err="1"/>
              <a:t>start</a:t>
            </a:r>
            <a:r>
              <a:rPr lang="th-TH" sz="2000" dirty="0"/>
              <a:t> </a:t>
            </a:r>
            <a:r>
              <a:rPr lang="th-TH" sz="2000" dirty="0" err="1"/>
              <a:t>Minim</a:t>
            </a:r>
            <a:r>
              <a:rPr lang="th-TH" sz="2000" dirty="0"/>
              <a:t> </a:t>
            </a:r>
            <a:r>
              <a:rPr lang="th-TH" sz="2000" dirty="0" err="1"/>
              <a:t>first</a:t>
            </a:r>
            <a:r>
              <a:rPr lang="th-TH" sz="2000" dirty="0"/>
              <a:t>!</a:t>
            </a:r>
          </a:p>
          <a:p>
            <a:r>
              <a:rPr lang="th-TH" sz="2000" dirty="0"/>
              <a:t>  </a:t>
            </a:r>
            <a:r>
              <a:rPr lang="th-TH" sz="2000" dirty="0" err="1"/>
              <a:t>minim</a:t>
            </a:r>
            <a:r>
              <a:rPr lang="th-TH" sz="2000" dirty="0"/>
              <a:t> = </a:t>
            </a:r>
            <a:r>
              <a:rPr lang="th-TH" sz="2000" dirty="0" err="1"/>
              <a:t>new</a:t>
            </a:r>
            <a:r>
              <a:rPr lang="th-TH" sz="2000" dirty="0"/>
              <a:t> </a:t>
            </a:r>
            <a:r>
              <a:rPr lang="th-TH" sz="2000" dirty="0" err="1"/>
              <a:t>Minim</a:t>
            </a:r>
            <a:r>
              <a:rPr lang="th-TH" sz="2000" dirty="0"/>
              <a:t>(</a:t>
            </a:r>
            <a:r>
              <a:rPr lang="th-TH" sz="2000" dirty="0" err="1"/>
              <a:t>this</a:t>
            </a:r>
            <a:r>
              <a:rPr lang="th-TH" sz="2000" dirty="0"/>
              <a:t>);</a:t>
            </a:r>
          </a:p>
          <a:p>
            <a:r>
              <a:rPr lang="th-TH" sz="2000" dirty="0"/>
              <a:t> </a:t>
            </a:r>
            <a:r>
              <a:rPr lang="th-TH" sz="2000" dirty="0" smtClean="0"/>
              <a:t>  </a:t>
            </a:r>
            <a:r>
              <a:rPr lang="th-TH" sz="2000" dirty="0"/>
              <a:t>// </a:t>
            </a:r>
            <a:r>
              <a:rPr lang="th-TH" sz="2000" dirty="0" err="1"/>
              <a:t>specify</a:t>
            </a:r>
            <a:r>
              <a:rPr lang="th-TH" sz="2000" dirty="0"/>
              <a:t> 512 </a:t>
            </a:r>
            <a:r>
              <a:rPr lang="th-TH" sz="2000" dirty="0" err="1"/>
              <a:t>for</a:t>
            </a:r>
            <a:r>
              <a:rPr lang="th-TH" sz="2000" dirty="0"/>
              <a:t> </a:t>
            </a:r>
            <a:r>
              <a:rPr lang="th-TH" sz="2000" dirty="0" err="1"/>
              <a:t>the</a:t>
            </a:r>
            <a:r>
              <a:rPr lang="th-TH" sz="2000" dirty="0"/>
              <a:t> </a:t>
            </a:r>
            <a:r>
              <a:rPr lang="th-TH" sz="2000" dirty="0" err="1"/>
              <a:t>length</a:t>
            </a:r>
            <a:r>
              <a:rPr lang="th-TH" sz="2000" dirty="0"/>
              <a:t> of </a:t>
            </a:r>
            <a:r>
              <a:rPr lang="th-TH" sz="2000" dirty="0" err="1"/>
              <a:t>the</a:t>
            </a:r>
            <a:r>
              <a:rPr lang="th-TH" sz="2000" dirty="0"/>
              <a:t> </a:t>
            </a:r>
            <a:r>
              <a:rPr lang="th-TH" sz="2000" dirty="0" err="1"/>
              <a:t>sample</a:t>
            </a:r>
            <a:r>
              <a:rPr lang="th-TH" sz="2000" dirty="0"/>
              <a:t> </a:t>
            </a:r>
            <a:r>
              <a:rPr lang="th-TH" sz="2000" dirty="0" err="1"/>
              <a:t>buffers</a:t>
            </a:r>
            <a:endParaRPr lang="th-TH" sz="2000" dirty="0"/>
          </a:p>
          <a:p>
            <a:r>
              <a:rPr lang="th-TH" sz="2000" dirty="0"/>
              <a:t>  // </a:t>
            </a:r>
            <a:r>
              <a:rPr lang="th-TH" sz="2000" dirty="0" err="1"/>
              <a:t>the</a:t>
            </a:r>
            <a:r>
              <a:rPr lang="th-TH" sz="2000" dirty="0"/>
              <a:t> </a:t>
            </a:r>
            <a:r>
              <a:rPr lang="th-TH" sz="2000" dirty="0" err="1"/>
              <a:t>default</a:t>
            </a:r>
            <a:r>
              <a:rPr lang="th-TH" sz="2000" dirty="0"/>
              <a:t> </a:t>
            </a:r>
            <a:r>
              <a:rPr lang="th-TH" sz="2000" dirty="0" err="1"/>
              <a:t>buffer</a:t>
            </a:r>
            <a:r>
              <a:rPr lang="th-TH" sz="2000" dirty="0"/>
              <a:t> </a:t>
            </a:r>
            <a:r>
              <a:rPr lang="th-TH" sz="2000" dirty="0" err="1"/>
              <a:t>size</a:t>
            </a:r>
            <a:r>
              <a:rPr lang="th-TH" sz="2000" dirty="0"/>
              <a:t> </a:t>
            </a:r>
            <a:r>
              <a:rPr lang="th-TH" sz="2000" dirty="0" err="1"/>
              <a:t>is</a:t>
            </a:r>
            <a:r>
              <a:rPr lang="th-TH" sz="2000" dirty="0"/>
              <a:t> 1024</a:t>
            </a:r>
          </a:p>
          <a:p>
            <a:r>
              <a:rPr lang="th-TH" sz="2000" dirty="0"/>
              <a:t>  </a:t>
            </a:r>
            <a:r>
              <a:rPr lang="th-TH" sz="2000" dirty="0" err="1"/>
              <a:t>song</a:t>
            </a:r>
            <a:r>
              <a:rPr lang="th-TH" sz="2000" dirty="0"/>
              <a:t> = </a:t>
            </a:r>
            <a:r>
              <a:rPr lang="th-TH" sz="2000" dirty="0" err="1"/>
              <a:t>minim</a:t>
            </a:r>
            <a:r>
              <a:rPr lang="th-TH" sz="2000" dirty="0"/>
              <a:t>.</a:t>
            </a:r>
            <a:r>
              <a:rPr lang="th-TH" sz="2000" dirty="0" err="1"/>
              <a:t>loadFile</a:t>
            </a:r>
            <a:r>
              <a:rPr lang="th-TH" sz="2000" dirty="0"/>
              <a:t>("</a:t>
            </a:r>
            <a:r>
              <a:rPr lang="th-TH" sz="2000" dirty="0" err="1"/>
              <a:t>mysong</a:t>
            </a:r>
            <a:r>
              <a:rPr lang="th-TH" sz="2000" dirty="0"/>
              <a:t>.</a:t>
            </a:r>
            <a:r>
              <a:rPr lang="th-TH" sz="2000" dirty="0" err="1"/>
              <a:t>wav</a:t>
            </a:r>
            <a:r>
              <a:rPr lang="th-TH" sz="2000" dirty="0"/>
              <a:t>", 512);</a:t>
            </a:r>
          </a:p>
          <a:p>
            <a:r>
              <a:rPr lang="th-TH" sz="2000" dirty="0"/>
              <a:t>  </a:t>
            </a:r>
            <a:r>
              <a:rPr lang="th-TH" sz="2000" dirty="0" err="1"/>
              <a:t>song</a:t>
            </a:r>
            <a:r>
              <a:rPr lang="th-TH" sz="2000" dirty="0"/>
              <a:t>.</a:t>
            </a:r>
            <a:r>
              <a:rPr lang="th-TH" sz="2000" dirty="0" err="1"/>
              <a:t>play</a:t>
            </a:r>
            <a:r>
              <a:rPr lang="th-TH" sz="2000" dirty="0"/>
              <a:t>();</a:t>
            </a:r>
          </a:p>
          <a:p>
            <a:r>
              <a:rPr lang="th-TH" sz="2000" dirty="0"/>
              <a:t> </a:t>
            </a:r>
            <a:r>
              <a:rPr lang="th-TH" sz="2000" dirty="0" err="1" smtClean="0">
                <a:solidFill>
                  <a:srgbClr val="FF0000"/>
                </a:solidFill>
              </a:rPr>
              <a:t>fft</a:t>
            </a:r>
            <a:r>
              <a:rPr lang="th-TH" sz="2000" dirty="0" smtClean="0">
                <a:solidFill>
                  <a:srgbClr val="FF0000"/>
                </a:solidFill>
              </a:rPr>
              <a:t> </a:t>
            </a:r>
            <a:r>
              <a:rPr lang="th-TH" sz="2000" dirty="0">
                <a:solidFill>
                  <a:srgbClr val="FF0000"/>
                </a:solidFill>
              </a:rPr>
              <a:t>= </a:t>
            </a:r>
            <a:r>
              <a:rPr lang="th-TH" sz="2000" dirty="0" err="1">
                <a:solidFill>
                  <a:srgbClr val="FF0000"/>
                </a:solidFill>
              </a:rPr>
              <a:t>new</a:t>
            </a:r>
            <a:r>
              <a:rPr lang="th-TH" sz="2000" dirty="0">
                <a:solidFill>
                  <a:srgbClr val="FF0000"/>
                </a:solidFill>
              </a:rPr>
              <a:t> FFT(</a:t>
            </a:r>
            <a:r>
              <a:rPr lang="th-TH" sz="2000" dirty="0" err="1">
                <a:solidFill>
                  <a:srgbClr val="FF0000"/>
                </a:solidFill>
              </a:rPr>
              <a:t>song</a:t>
            </a:r>
            <a:r>
              <a:rPr lang="th-TH" sz="2000" dirty="0">
                <a:solidFill>
                  <a:srgbClr val="FF0000"/>
                </a:solidFill>
              </a:rPr>
              <a:t>.</a:t>
            </a:r>
            <a:r>
              <a:rPr lang="th-TH" sz="2000" dirty="0" err="1">
                <a:solidFill>
                  <a:srgbClr val="FF0000"/>
                </a:solidFill>
              </a:rPr>
              <a:t>bufferSize</a:t>
            </a:r>
            <a:r>
              <a:rPr lang="th-TH" sz="2000" dirty="0">
                <a:solidFill>
                  <a:srgbClr val="FF0000"/>
                </a:solidFill>
              </a:rPr>
              <a:t>(), </a:t>
            </a:r>
            <a:r>
              <a:rPr lang="th-TH" sz="2000" dirty="0" err="1">
                <a:solidFill>
                  <a:srgbClr val="FF0000"/>
                </a:solidFill>
              </a:rPr>
              <a:t>song</a:t>
            </a:r>
            <a:r>
              <a:rPr lang="th-TH" sz="2000" dirty="0">
                <a:solidFill>
                  <a:srgbClr val="FF0000"/>
                </a:solidFill>
              </a:rPr>
              <a:t>.</a:t>
            </a:r>
            <a:r>
              <a:rPr lang="th-TH" sz="2000" dirty="0" err="1">
                <a:solidFill>
                  <a:srgbClr val="FF0000"/>
                </a:solidFill>
              </a:rPr>
              <a:t>sampleRate</a:t>
            </a:r>
            <a:r>
              <a:rPr lang="th-TH" sz="2000" dirty="0">
                <a:solidFill>
                  <a:srgbClr val="FF0000"/>
                </a:solidFill>
              </a:rPr>
              <a:t>());</a:t>
            </a:r>
          </a:p>
          <a:p>
            <a:r>
              <a:rPr lang="th-TH" sz="2000" dirty="0"/>
              <a:t>}</a:t>
            </a:r>
            <a:endParaRPr lang="th-TH" sz="2000" dirty="0"/>
          </a:p>
        </p:txBody>
      </p:sp>
      <p:sp>
        <p:nvSpPr>
          <p:cNvPr id="7" name="สี่เหลี่ยมผืนผ้า 6"/>
          <p:cNvSpPr/>
          <p:nvPr/>
        </p:nvSpPr>
        <p:spPr>
          <a:xfrm>
            <a:off x="4253345" y="1406430"/>
            <a:ext cx="7647709" cy="1815882"/>
          </a:xfrm>
          <a:prstGeom prst="rect">
            <a:avLst/>
          </a:prstGeom>
        </p:spPr>
        <p:txBody>
          <a:bodyPr wrap="square">
            <a:spAutoFit/>
          </a:bodyPr>
          <a:lstStyle/>
          <a:p>
            <a:r>
              <a:rPr lang="th-TH" dirty="0"/>
              <a:t>// </a:t>
            </a:r>
            <a:r>
              <a:rPr lang="th-TH" dirty="0" err="1"/>
              <a:t>an</a:t>
            </a:r>
            <a:r>
              <a:rPr lang="th-TH" dirty="0"/>
              <a:t> FFT </a:t>
            </a:r>
            <a:r>
              <a:rPr lang="th-TH" dirty="0" err="1"/>
              <a:t>needs</a:t>
            </a:r>
            <a:r>
              <a:rPr lang="th-TH" dirty="0"/>
              <a:t> </a:t>
            </a:r>
            <a:r>
              <a:rPr lang="th-TH" dirty="0" err="1"/>
              <a:t>to</a:t>
            </a:r>
            <a:r>
              <a:rPr lang="th-TH" dirty="0"/>
              <a:t> </a:t>
            </a:r>
            <a:r>
              <a:rPr lang="th-TH" dirty="0" err="1"/>
              <a:t>know</a:t>
            </a:r>
            <a:r>
              <a:rPr lang="th-TH" dirty="0"/>
              <a:t> </a:t>
            </a:r>
            <a:r>
              <a:rPr lang="th-TH" dirty="0" err="1"/>
              <a:t>how</a:t>
            </a:r>
            <a:r>
              <a:rPr lang="th-TH" dirty="0"/>
              <a:t> </a:t>
            </a:r>
          </a:p>
          <a:p>
            <a:r>
              <a:rPr lang="th-TH" dirty="0"/>
              <a:t>  // </a:t>
            </a:r>
            <a:r>
              <a:rPr lang="th-TH" dirty="0" err="1"/>
              <a:t>long</a:t>
            </a:r>
            <a:r>
              <a:rPr lang="th-TH" dirty="0"/>
              <a:t> </a:t>
            </a:r>
            <a:r>
              <a:rPr lang="th-TH" dirty="0" err="1"/>
              <a:t>the</a:t>
            </a:r>
            <a:r>
              <a:rPr lang="th-TH" dirty="0"/>
              <a:t> </a:t>
            </a:r>
            <a:r>
              <a:rPr lang="th-TH" dirty="0" err="1"/>
              <a:t>audio</a:t>
            </a:r>
            <a:r>
              <a:rPr lang="th-TH" dirty="0"/>
              <a:t> </a:t>
            </a:r>
            <a:r>
              <a:rPr lang="th-TH" dirty="0" err="1"/>
              <a:t>buffers</a:t>
            </a:r>
            <a:r>
              <a:rPr lang="th-TH" dirty="0"/>
              <a:t> </a:t>
            </a:r>
            <a:r>
              <a:rPr lang="th-TH" dirty="0" err="1"/>
              <a:t>it</a:t>
            </a:r>
            <a:r>
              <a:rPr lang="th-TH" dirty="0"/>
              <a:t> </a:t>
            </a:r>
            <a:r>
              <a:rPr lang="th-TH" dirty="0" err="1"/>
              <a:t>will</a:t>
            </a:r>
            <a:r>
              <a:rPr lang="th-TH" dirty="0"/>
              <a:t> </a:t>
            </a:r>
            <a:r>
              <a:rPr lang="th-TH" dirty="0" err="1"/>
              <a:t>be</a:t>
            </a:r>
            <a:r>
              <a:rPr lang="th-TH" dirty="0"/>
              <a:t> </a:t>
            </a:r>
            <a:r>
              <a:rPr lang="th-TH" dirty="0" err="1"/>
              <a:t>analyzing</a:t>
            </a:r>
            <a:r>
              <a:rPr lang="th-TH" dirty="0"/>
              <a:t> </a:t>
            </a:r>
            <a:r>
              <a:rPr lang="th-TH" dirty="0" err="1"/>
              <a:t>are</a:t>
            </a:r>
            <a:endParaRPr lang="th-TH" dirty="0"/>
          </a:p>
          <a:p>
            <a:r>
              <a:rPr lang="th-TH" dirty="0"/>
              <a:t>  // and </a:t>
            </a:r>
            <a:r>
              <a:rPr lang="th-TH" dirty="0" err="1"/>
              <a:t>also</a:t>
            </a:r>
            <a:r>
              <a:rPr lang="th-TH" dirty="0"/>
              <a:t> </a:t>
            </a:r>
            <a:r>
              <a:rPr lang="th-TH" dirty="0" err="1"/>
              <a:t>needs</a:t>
            </a:r>
            <a:r>
              <a:rPr lang="th-TH" dirty="0"/>
              <a:t> </a:t>
            </a:r>
            <a:r>
              <a:rPr lang="th-TH" dirty="0" err="1"/>
              <a:t>to</a:t>
            </a:r>
            <a:r>
              <a:rPr lang="th-TH" dirty="0"/>
              <a:t> </a:t>
            </a:r>
            <a:r>
              <a:rPr lang="th-TH" dirty="0" err="1"/>
              <a:t>know</a:t>
            </a:r>
            <a:r>
              <a:rPr lang="th-TH" dirty="0"/>
              <a:t> </a:t>
            </a:r>
          </a:p>
          <a:p>
            <a:r>
              <a:rPr lang="th-TH" dirty="0"/>
              <a:t>  // </a:t>
            </a:r>
            <a:r>
              <a:rPr lang="th-TH" dirty="0" err="1"/>
              <a:t>the</a:t>
            </a:r>
            <a:r>
              <a:rPr lang="th-TH" dirty="0"/>
              <a:t> </a:t>
            </a:r>
            <a:r>
              <a:rPr lang="th-TH" sz="2400" dirty="0" err="1"/>
              <a:t>sample</a:t>
            </a:r>
            <a:r>
              <a:rPr lang="th-TH" dirty="0"/>
              <a:t> </a:t>
            </a:r>
            <a:r>
              <a:rPr lang="th-TH" dirty="0" err="1"/>
              <a:t>rate</a:t>
            </a:r>
            <a:r>
              <a:rPr lang="th-TH" dirty="0"/>
              <a:t> of </a:t>
            </a:r>
            <a:r>
              <a:rPr lang="th-TH" dirty="0" err="1"/>
              <a:t>the</a:t>
            </a:r>
            <a:r>
              <a:rPr lang="th-TH" dirty="0"/>
              <a:t> </a:t>
            </a:r>
            <a:r>
              <a:rPr lang="th-TH" dirty="0" err="1"/>
              <a:t>audio</a:t>
            </a:r>
            <a:r>
              <a:rPr lang="th-TH" dirty="0"/>
              <a:t> </a:t>
            </a:r>
            <a:r>
              <a:rPr lang="th-TH" dirty="0" err="1"/>
              <a:t>it</a:t>
            </a:r>
            <a:r>
              <a:rPr lang="th-TH" dirty="0"/>
              <a:t> </a:t>
            </a:r>
            <a:r>
              <a:rPr lang="th-TH" dirty="0" err="1"/>
              <a:t>is</a:t>
            </a:r>
            <a:r>
              <a:rPr lang="th-TH" dirty="0"/>
              <a:t> </a:t>
            </a:r>
            <a:r>
              <a:rPr lang="th-TH" dirty="0" err="1"/>
              <a:t>analyzing</a:t>
            </a:r>
            <a:endParaRPr lang="th-TH" dirty="0"/>
          </a:p>
        </p:txBody>
      </p:sp>
    </p:spTree>
    <p:extLst>
      <p:ext uri="{BB962C8B-B14F-4D97-AF65-F5344CB8AC3E}">
        <p14:creationId xmlns:p14="http://schemas.microsoft.com/office/powerpoint/2010/main" val="152733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0" y="0"/>
            <a:ext cx="7661564" cy="4832092"/>
          </a:xfrm>
          <a:prstGeom prst="rect">
            <a:avLst/>
          </a:prstGeom>
        </p:spPr>
        <p:txBody>
          <a:bodyPr wrap="square">
            <a:spAutoFit/>
          </a:bodyPr>
          <a:lstStyle/>
          <a:p>
            <a:r>
              <a:rPr lang="th-TH" dirty="0" err="1" smtClean="0"/>
              <a:t>void</a:t>
            </a:r>
            <a:r>
              <a:rPr lang="th-TH" dirty="0" smtClean="0"/>
              <a:t> </a:t>
            </a:r>
            <a:r>
              <a:rPr lang="th-TH" dirty="0" err="1" smtClean="0"/>
              <a:t>draw</a:t>
            </a:r>
            <a:r>
              <a:rPr lang="th-TH" dirty="0" smtClean="0"/>
              <a:t>()</a:t>
            </a:r>
          </a:p>
          <a:p>
            <a:r>
              <a:rPr lang="th-TH" dirty="0" smtClean="0"/>
              <a:t>{</a:t>
            </a:r>
          </a:p>
          <a:p>
            <a:r>
              <a:rPr lang="th-TH" dirty="0" smtClean="0"/>
              <a:t>  </a:t>
            </a:r>
            <a:r>
              <a:rPr lang="th-TH" dirty="0" err="1" smtClean="0"/>
              <a:t>background</a:t>
            </a:r>
            <a:r>
              <a:rPr lang="th-TH" dirty="0" smtClean="0"/>
              <a:t>(0);</a:t>
            </a:r>
          </a:p>
          <a:p>
            <a:r>
              <a:rPr lang="th-TH" dirty="0" smtClean="0"/>
              <a:t>  </a:t>
            </a:r>
            <a:r>
              <a:rPr lang="th-TH" dirty="0" err="1" smtClean="0">
                <a:solidFill>
                  <a:srgbClr val="FF0000"/>
                </a:solidFill>
              </a:rPr>
              <a:t>fft</a:t>
            </a:r>
            <a:r>
              <a:rPr lang="th-TH" dirty="0" smtClean="0">
                <a:solidFill>
                  <a:srgbClr val="FF0000"/>
                </a:solidFill>
              </a:rPr>
              <a:t>.</a:t>
            </a:r>
            <a:r>
              <a:rPr lang="th-TH" dirty="0" err="1" smtClean="0">
                <a:solidFill>
                  <a:srgbClr val="FF0000"/>
                </a:solidFill>
              </a:rPr>
              <a:t>forward</a:t>
            </a:r>
            <a:r>
              <a:rPr lang="th-TH" dirty="0" smtClean="0">
                <a:solidFill>
                  <a:srgbClr val="FF0000"/>
                </a:solidFill>
              </a:rPr>
              <a:t>(</a:t>
            </a:r>
            <a:r>
              <a:rPr lang="th-TH" dirty="0" err="1" smtClean="0">
                <a:solidFill>
                  <a:srgbClr val="FF0000"/>
                </a:solidFill>
              </a:rPr>
              <a:t>song</a:t>
            </a:r>
            <a:r>
              <a:rPr lang="th-TH" dirty="0" smtClean="0">
                <a:solidFill>
                  <a:srgbClr val="FF0000"/>
                </a:solidFill>
              </a:rPr>
              <a:t>.mix);</a:t>
            </a:r>
          </a:p>
          <a:p>
            <a:r>
              <a:rPr lang="th-TH" dirty="0" smtClean="0"/>
              <a:t> </a:t>
            </a:r>
          </a:p>
          <a:p>
            <a:r>
              <a:rPr lang="th-TH" dirty="0" smtClean="0"/>
              <a:t>  </a:t>
            </a:r>
            <a:r>
              <a:rPr lang="th-TH" dirty="0" err="1" smtClean="0"/>
              <a:t>stroke</a:t>
            </a:r>
            <a:r>
              <a:rPr lang="th-TH" dirty="0" smtClean="0"/>
              <a:t>(255, 0, 0, 128);</a:t>
            </a:r>
          </a:p>
          <a:p>
            <a:endParaRPr lang="th-TH" dirty="0" smtClean="0"/>
          </a:p>
          <a:p>
            <a:r>
              <a:rPr lang="th-TH" dirty="0" err="1" smtClean="0"/>
              <a:t>for</a:t>
            </a:r>
            <a:r>
              <a:rPr lang="th-TH" dirty="0" smtClean="0"/>
              <a:t>(</a:t>
            </a:r>
            <a:r>
              <a:rPr lang="th-TH" dirty="0" err="1" smtClean="0"/>
              <a:t>int</a:t>
            </a:r>
            <a:r>
              <a:rPr lang="th-TH" dirty="0" smtClean="0"/>
              <a:t> i = 0; i &lt; </a:t>
            </a:r>
            <a:r>
              <a:rPr lang="th-TH" dirty="0" err="1" smtClean="0"/>
              <a:t>fft</a:t>
            </a:r>
            <a:r>
              <a:rPr lang="th-TH" dirty="0" smtClean="0"/>
              <a:t>.</a:t>
            </a:r>
            <a:r>
              <a:rPr lang="th-TH" dirty="0" err="1" smtClean="0"/>
              <a:t>specSize</a:t>
            </a:r>
            <a:r>
              <a:rPr lang="th-TH" dirty="0" smtClean="0"/>
              <a:t>(); i++)</a:t>
            </a:r>
          </a:p>
          <a:p>
            <a:r>
              <a:rPr lang="th-TH" dirty="0" smtClean="0"/>
              <a:t>  {</a:t>
            </a:r>
          </a:p>
          <a:p>
            <a:r>
              <a:rPr lang="th-TH" dirty="0" smtClean="0">
                <a:solidFill>
                  <a:srgbClr val="FF0000"/>
                </a:solidFill>
              </a:rPr>
              <a:t>    </a:t>
            </a:r>
            <a:r>
              <a:rPr lang="th-TH" dirty="0" err="1" smtClean="0">
                <a:solidFill>
                  <a:srgbClr val="FF0000"/>
                </a:solidFill>
              </a:rPr>
              <a:t>line</a:t>
            </a:r>
            <a:r>
              <a:rPr lang="th-TH" dirty="0" smtClean="0">
                <a:solidFill>
                  <a:srgbClr val="FF0000"/>
                </a:solidFill>
              </a:rPr>
              <a:t>(i, </a:t>
            </a:r>
            <a:r>
              <a:rPr lang="th-TH" dirty="0" err="1" smtClean="0">
                <a:solidFill>
                  <a:srgbClr val="FF0000"/>
                </a:solidFill>
              </a:rPr>
              <a:t>height</a:t>
            </a:r>
            <a:r>
              <a:rPr lang="th-TH" dirty="0" smtClean="0">
                <a:solidFill>
                  <a:srgbClr val="FF0000"/>
                </a:solidFill>
              </a:rPr>
              <a:t>, i, </a:t>
            </a:r>
            <a:r>
              <a:rPr lang="th-TH" dirty="0" err="1" smtClean="0">
                <a:solidFill>
                  <a:srgbClr val="FF0000"/>
                </a:solidFill>
              </a:rPr>
              <a:t>height</a:t>
            </a:r>
            <a:r>
              <a:rPr lang="th-TH" dirty="0" smtClean="0">
                <a:solidFill>
                  <a:srgbClr val="FF0000"/>
                </a:solidFill>
              </a:rPr>
              <a:t> - </a:t>
            </a:r>
            <a:r>
              <a:rPr lang="th-TH" dirty="0" err="1" smtClean="0">
                <a:solidFill>
                  <a:srgbClr val="FF0000"/>
                </a:solidFill>
              </a:rPr>
              <a:t>fft</a:t>
            </a:r>
            <a:r>
              <a:rPr lang="th-TH" dirty="0" smtClean="0">
                <a:solidFill>
                  <a:srgbClr val="FF0000"/>
                </a:solidFill>
              </a:rPr>
              <a:t>.</a:t>
            </a:r>
            <a:r>
              <a:rPr lang="th-TH" dirty="0" err="1" smtClean="0">
                <a:solidFill>
                  <a:srgbClr val="FF0000"/>
                </a:solidFill>
              </a:rPr>
              <a:t>getBand</a:t>
            </a:r>
            <a:r>
              <a:rPr lang="th-TH" dirty="0" smtClean="0">
                <a:solidFill>
                  <a:srgbClr val="FF0000"/>
                </a:solidFill>
              </a:rPr>
              <a:t>(i)*4);</a:t>
            </a:r>
          </a:p>
          <a:p>
            <a:r>
              <a:rPr lang="th-TH" dirty="0" smtClean="0"/>
              <a:t>  }</a:t>
            </a:r>
            <a:endParaRPr lang="th-TH" dirty="0"/>
          </a:p>
        </p:txBody>
      </p:sp>
      <p:sp>
        <p:nvSpPr>
          <p:cNvPr id="5" name="สี่เหลี่ยมผืนผ้า 4"/>
          <p:cNvSpPr/>
          <p:nvPr/>
        </p:nvSpPr>
        <p:spPr>
          <a:xfrm>
            <a:off x="4045527" y="494618"/>
            <a:ext cx="8146473" cy="1384995"/>
          </a:xfrm>
          <a:prstGeom prst="rect">
            <a:avLst/>
          </a:prstGeom>
        </p:spPr>
        <p:txBody>
          <a:bodyPr wrap="square">
            <a:spAutoFit/>
          </a:bodyPr>
          <a:lstStyle/>
          <a:p>
            <a:r>
              <a:rPr lang="th-TH" dirty="0" smtClean="0"/>
              <a:t> // </a:t>
            </a:r>
            <a:r>
              <a:rPr lang="th-TH" dirty="0" err="1" smtClean="0"/>
              <a:t>first</a:t>
            </a:r>
            <a:r>
              <a:rPr lang="th-TH" dirty="0" smtClean="0"/>
              <a:t> </a:t>
            </a:r>
            <a:r>
              <a:rPr lang="th-TH" dirty="0" err="1" smtClean="0"/>
              <a:t>perform</a:t>
            </a:r>
            <a:r>
              <a:rPr lang="th-TH" dirty="0" smtClean="0"/>
              <a:t> a </a:t>
            </a:r>
            <a:r>
              <a:rPr lang="th-TH" dirty="0" err="1" smtClean="0"/>
              <a:t>forward</a:t>
            </a:r>
            <a:r>
              <a:rPr lang="th-TH" dirty="0" smtClean="0"/>
              <a:t> </a:t>
            </a:r>
            <a:r>
              <a:rPr lang="th-TH" dirty="0" err="1" smtClean="0"/>
              <a:t>fft</a:t>
            </a:r>
            <a:r>
              <a:rPr lang="th-TH" dirty="0" smtClean="0"/>
              <a:t> </a:t>
            </a:r>
            <a:r>
              <a:rPr lang="th-TH" dirty="0" err="1" smtClean="0"/>
              <a:t>on</a:t>
            </a:r>
            <a:r>
              <a:rPr lang="th-TH" dirty="0" smtClean="0"/>
              <a:t> </a:t>
            </a:r>
            <a:r>
              <a:rPr lang="th-TH" dirty="0" err="1" smtClean="0"/>
              <a:t>one</a:t>
            </a:r>
            <a:r>
              <a:rPr lang="th-TH" dirty="0" smtClean="0"/>
              <a:t> of </a:t>
            </a:r>
            <a:r>
              <a:rPr lang="th-TH" dirty="0" err="1" smtClean="0"/>
              <a:t>song's</a:t>
            </a:r>
            <a:r>
              <a:rPr lang="th-TH" dirty="0" smtClean="0"/>
              <a:t> </a:t>
            </a:r>
            <a:r>
              <a:rPr lang="th-TH" dirty="0" err="1" smtClean="0"/>
              <a:t>buffers</a:t>
            </a:r>
            <a:endParaRPr lang="th-TH" dirty="0" smtClean="0"/>
          </a:p>
          <a:p>
            <a:r>
              <a:rPr lang="th-TH" dirty="0" smtClean="0"/>
              <a:t>  // </a:t>
            </a:r>
            <a:r>
              <a:rPr lang="th-TH" dirty="0" err="1" smtClean="0"/>
              <a:t>I'm</a:t>
            </a:r>
            <a:r>
              <a:rPr lang="th-TH" dirty="0" smtClean="0"/>
              <a:t> </a:t>
            </a:r>
            <a:r>
              <a:rPr lang="th-TH" dirty="0" err="1" smtClean="0"/>
              <a:t>using</a:t>
            </a:r>
            <a:r>
              <a:rPr lang="th-TH" dirty="0" smtClean="0"/>
              <a:t> </a:t>
            </a:r>
            <a:r>
              <a:rPr lang="th-TH" dirty="0" err="1" smtClean="0"/>
              <a:t>the</a:t>
            </a:r>
            <a:r>
              <a:rPr lang="th-TH" dirty="0" smtClean="0"/>
              <a:t> mix </a:t>
            </a:r>
            <a:r>
              <a:rPr lang="th-TH" dirty="0" err="1" smtClean="0"/>
              <a:t>buffer</a:t>
            </a:r>
            <a:endParaRPr lang="th-TH" dirty="0" smtClean="0"/>
          </a:p>
          <a:p>
            <a:r>
              <a:rPr lang="th-TH" dirty="0" smtClean="0"/>
              <a:t>  //  </a:t>
            </a:r>
            <a:r>
              <a:rPr lang="th-TH" dirty="0" err="1" smtClean="0"/>
              <a:t>but</a:t>
            </a:r>
            <a:r>
              <a:rPr lang="th-TH" dirty="0" smtClean="0"/>
              <a:t> </a:t>
            </a:r>
            <a:r>
              <a:rPr lang="th-TH" dirty="0" err="1" smtClean="0"/>
              <a:t>you</a:t>
            </a:r>
            <a:r>
              <a:rPr lang="th-TH" dirty="0" smtClean="0"/>
              <a:t> </a:t>
            </a:r>
            <a:r>
              <a:rPr lang="th-TH" dirty="0" err="1" smtClean="0"/>
              <a:t>can</a:t>
            </a:r>
            <a:r>
              <a:rPr lang="th-TH" dirty="0" smtClean="0"/>
              <a:t> </a:t>
            </a:r>
            <a:r>
              <a:rPr lang="th-TH" dirty="0" err="1" smtClean="0"/>
              <a:t>use</a:t>
            </a:r>
            <a:r>
              <a:rPr lang="th-TH" dirty="0" smtClean="0"/>
              <a:t> </a:t>
            </a:r>
            <a:r>
              <a:rPr lang="th-TH" dirty="0" err="1" smtClean="0"/>
              <a:t>any</a:t>
            </a:r>
            <a:r>
              <a:rPr lang="th-TH" dirty="0" smtClean="0"/>
              <a:t> </a:t>
            </a:r>
            <a:r>
              <a:rPr lang="th-TH" dirty="0" err="1" smtClean="0"/>
              <a:t>one</a:t>
            </a:r>
            <a:r>
              <a:rPr lang="th-TH" dirty="0" smtClean="0"/>
              <a:t> </a:t>
            </a:r>
            <a:r>
              <a:rPr lang="th-TH" dirty="0" err="1" smtClean="0"/>
              <a:t>you</a:t>
            </a:r>
            <a:r>
              <a:rPr lang="th-TH" dirty="0" smtClean="0"/>
              <a:t> </a:t>
            </a:r>
            <a:r>
              <a:rPr lang="th-TH" dirty="0" err="1" smtClean="0"/>
              <a:t>like</a:t>
            </a:r>
            <a:endParaRPr lang="th-TH" dirty="0"/>
          </a:p>
        </p:txBody>
      </p:sp>
      <p:sp>
        <p:nvSpPr>
          <p:cNvPr id="7" name="สี่เหลี่ยมผืนผ้า 6"/>
          <p:cNvSpPr/>
          <p:nvPr/>
        </p:nvSpPr>
        <p:spPr>
          <a:xfrm>
            <a:off x="3422072" y="4683784"/>
            <a:ext cx="7358929" cy="1384995"/>
          </a:xfrm>
          <a:prstGeom prst="rect">
            <a:avLst/>
          </a:prstGeom>
        </p:spPr>
        <p:txBody>
          <a:bodyPr wrap="square">
            <a:spAutoFit/>
          </a:bodyPr>
          <a:lstStyle/>
          <a:p>
            <a:r>
              <a:rPr lang="th-TH" dirty="0" smtClean="0"/>
              <a:t> // </a:t>
            </a:r>
            <a:r>
              <a:rPr lang="th-TH" dirty="0" err="1" smtClean="0"/>
              <a:t>draw</a:t>
            </a:r>
            <a:r>
              <a:rPr lang="th-TH" dirty="0" smtClean="0"/>
              <a:t> </a:t>
            </a:r>
            <a:r>
              <a:rPr lang="th-TH" dirty="0" err="1" smtClean="0"/>
              <a:t>the</a:t>
            </a:r>
            <a:r>
              <a:rPr lang="th-TH" dirty="0" smtClean="0"/>
              <a:t> </a:t>
            </a:r>
            <a:r>
              <a:rPr lang="th-TH" dirty="0" err="1" smtClean="0"/>
              <a:t>spectrum</a:t>
            </a:r>
            <a:r>
              <a:rPr lang="th-TH" dirty="0" smtClean="0"/>
              <a:t> </a:t>
            </a:r>
            <a:r>
              <a:rPr lang="th-TH" dirty="0" err="1" smtClean="0"/>
              <a:t>as</a:t>
            </a:r>
            <a:r>
              <a:rPr lang="th-TH" dirty="0" smtClean="0"/>
              <a:t> a </a:t>
            </a:r>
            <a:r>
              <a:rPr lang="th-TH" dirty="0" err="1" smtClean="0"/>
              <a:t>series</a:t>
            </a:r>
            <a:r>
              <a:rPr lang="th-TH" dirty="0" smtClean="0"/>
              <a:t> of </a:t>
            </a:r>
            <a:r>
              <a:rPr lang="th-TH" dirty="0" err="1" smtClean="0"/>
              <a:t>vertical</a:t>
            </a:r>
            <a:r>
              <a:rPr lang="th-TH" dirty="0" smtClean="0"/>
              <a:t> </a:t>
            </a:r>
            <a:r>
              <a:rPr lang="th-TH" dirty="0" err="1" smtClean="0"/>
              <a:t>lines</a:t>
            </a:r>
            <a:endParaRPr lang="th-TH" dirty="0" smtClean="0"/>
          </a:p>
          <a:p>
            <a:r>
              <a:rPr lang="th-TH" dirty="0" smtClean="0"/>
              <a:t>  // I </a:t>
            </a:r>
            <a:r>
              <a:rPr lang="th-TH" dirty="0" err="1" smtClean="0"/>
              <a:t>multiple</a:t>
            </a:r>
            <a:r>
              <a:rPr lang="th-TH" dirty="0" smtClean="0"/>
              <a:t> </a:t>
            </a:r>
            <a:r>
              <a:rPr lang="th-TH" dirty="0" err="1" smtClean="0"/>
              <a:t>the</a:t>
            </a:r>
            <a:r>
              <a:rPr lang="th-TH" dirty="0" smtClean="0"/>
              <a:t> </a:t>
            </a:r>
            <a:r>
              <a:rPr lang="th-TH" dirty="0" err="1" smtClean="0"/>
              <a:t>value</a:t>
            </a:r>
            <a:r>
              <a:rPr lang="th-TH" dirty="0" smtClean="0"/>
              <a:t> of </a:t>
            </a:r>
            <a:r>
              <a:rPr lang="th-TH" dirty="0" err="1" smtClean="0"/>
              <a:t>getBand</a:t>
            </a:r>
            <a:r>
              <a:rPr lang="th-TH" dirty="0" smtClean="0"/>
              <a:t> </a:t>
            </a:r>
            <a:r>
              <a:rPr lang="th-TH" dirty="0" err="1" smtClean="0"/>
              <a:t>by</a:t>
            </a:r>
            <a:r>
              <a:rPr lang="th-TH" dirty="0" smtClean="0"/>
              <a:t> 4 </a:t>
            </a:r>
          </a:p>
          <a:p>
            <a:r>
              <a:rPr lang="th-TH" dirty="0" smtClean="0"/>
              <a:t>  // </a:t>
            </a:r>
            <a:r>
              <a:rPr lang="th-TH" dirty="0" err="1" smtClean="0"/>
              <a:t>so</a:t>
            </a:r>
            <a:r>
              <a:rPr lang="th-TH" dirty="0" smtClean="0"/>
              <a:t> </a:t>
            </a:r>
            <a:r>
              <a:rPr lang="th-TH" dirty="0" err="1" smtClean="0"/>
              <a:t>that</a:t>
            </a:r>
            <a:r>
              <a:rPr lang="th-TH" dirty="0" smtClean="0"/>
              <a:t> </a:t>
            </a:r>
            <a:r>
              <a:rPr lang="th-TH" dirty="0" err="1" smtClean="0"/>
              <a:t>we</a:t>
            </a:r>
            <a:r>
              <a:rPr lang="th-TH" dirty="0" smtClean="0"/>
              <a:t> </a:t>
            </a:r>
            <a:r>
              <a:rPr lang="th-TH" dirty="0" err="1" smtClean="0"/>
              <a:t>can</a:t>
            </a:r>
            <a:r>
              <a:rPr lang="th-TH" dirty="0" smtClean="0"/>
              <a:t> </a:t>
            </a:r>
            <a:r>
              <a:rPr lang="th-TH" dirty="0" err="1" smtClean="0"/>
              <a:t>see</a:t>
            </a:r>
            <a:r>
              <a:rPr lang="th-TH" dirty="0" smtClean="0"/>
              <a:t> </a:t>
            </a:r>
            <a:r>
              <a:rPr lang="th-TH" dirty="0" err="1" smtClean="0"/>
              <a:t>the</a:t>
            </a:r>
            <a:r>
              <a:rPr lang="th-TH" dirty="0" smtClean="0"/>
              <a:t> </a:t>
            </a:r>
            <a:r>
              <a:rPr lang="th-TH" dirty="0" err="1" smtClean="0"/>
              <a:t>lines</a:t>
            </a:r>
            <a:r>
              <a:rPr lang="th-TH" dirty="0" smtClean="0"/>
              <a:t> </a:t>
            </a:r>
            <a:r>
              <a:rPr lang="th-TH" dirty="0" err="1" smtClean="0"/>
              <a:t>better</a:t>
            </a:r>
            <a:endParaRPr lang="th-TH" dirty="0"/>
          </a:p>
        </p:txBody>
      </p:sp>
      <p:sp>
        <p:nvSpPr>
          <p:cNvPr id="8" name="ลูกศรโค้งขวา 7"/>
          <p:cNvSpPr/>
          <p:nvPr/>
        </p:nvSpPr>
        <p:spPr>
          <a:xfrm rot="3710021">
            <a:off x="3232398" y="-397439"/>
            <a:ext cx="752436" cy="19421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pic>
        <p:nvPicPr>
          <p:cNvPr id="11" name="รูปภาพ 10"/>
          <p:cNvPicPr>
            <a:picLocks noChangeAspect="1"/>
          </p:cNvPicPr>
          <p:nvPr/>
        </p:nvPicPr>
        <p:blipFill>
          <a:blip r:embed="rId2"/>
          <a:stretch>
            <a:fillRect/>
          </a:stretch>
        </p:blipFill>
        <p:spPr>
          <a:xfrm>
            <a:off x="6903451" y="1955551"/>
            <a:ext cx="5000625" cy="2276475"/>
          </a:xfrm>
          <a:prstGeom prst="rect">
            <a:avLst/>
          </a:prstGeom>
        </p:spPr>
      </p:pic>
      <p:sp>
        <p:nvSpPr>
          <p:cNvPr id="9" name="ลูกศรโค้งขวา 8"/>
          <p:cNvSpPr/>
          <p:nvPr/>
        </p:nvSpPr>
        <p:spPr>
          <a:xfrm rot="6590296">
            <a:off x="6982963" y="2175439"/>
            <a:ext cx="1089080" cy="29806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371987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Sound and musical informatics</a:t>
            </a:r>
            <a:endParaRPr lang="th-TH" dirty="0"/>
          </a:p>
        </p:txBody>
      </p:sp>
      <p:sp>
        <p:nvSpPr>
          <p:cNvPr id="3" name="ตัวแทนเนื้อหา 2"/>
          <p:cNvSpPr>
            <a:spLocks noGrp="1"/>
          </p:cNvSpPr>
          <p:nvPr>
            <p:ph idx="1"/>
          </p:nvPr>
        </p:nvSpPr>
        <p:spPr>
          <a:xfrm>
            <a:off x="6276108" y="1825625"/>
            <a:ext cx="5077691" cy="4351338"/>
          </a:xfrm>
        </p:spPr>
        <p:txBody>
          <a:bodyPr>
            <a:normAutofit lnSpcReduction="10000"/>
          </a:bodyPr>
          <a:lstStyle/>
          <a:p>
            <a:r>
              <a:rPr lang="en-US" dirty="0"/>
              <a:t>Simply put, we define sound as a vibration traveling through a medium (typically air) that we can perceive through our sense of hearing. Sound propagates as a longitudinal wave that alternately compresses and decompresses the molecules in the matter (e.g., air) through which it travels. As a result, we typically represent sound as a plot of pressure over time:</a:t>
            </a:r>
            <a:endParaRPr lang="th-TH" dirty="0"/>
          </a:p>
        </p:txBody>
      </p:sp>
      <p:pic>
        <p:nvPicPr>
          <p:cNvPr id="6" name="รูปภาพ 5"/>
          <p:cNvPicPr>
            <a:picLocks noChangeAspect="1"/>
          </p:cNvPicPr>
          <p:nvPr/>
        </p:nvPicPr>
        <p:blipFill>
          <a:blip r:embed="rId2"/>
          <a:stretch>
            <a:fillRect/>
          </a:stretch>
        </p:blipFill>
        <p:spPr>
          <a:xfrm>
            <a:off x="113433" y="1690688"/>
            <a:ext cx="6162675" cy="4377603"/>
          </a:xfrm>
          <a:prstGeom prst="rect">
            <a:avLst/>
          </a:prstGeom>
        </p:spPr>
      </p:pic>
    </p:spTree>
    <p:extLst>
      <p:ext uri="{BB962C8B-B14F-4D97-AF65-F5344CB8AC3E}">
        <p14:creationId xmlns:p14="http://schemas.microsoft.com/office/powerpoint/2010/main" val="2877316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91887" y="3484233"/>
            <a:ext cx="11719560" cy="3108543"/>
          </a:xfrm>
          <a:prstGeom prst="rect">
            <a:avLst/>
          </a:prstGeom>
        </p:spPr>
        <p:txBody>
          <a:bodyPr wrap="square">
            <a:spAutoFit/>
          </a:bodyPr>
          <a:lstStyle/>
          <a:p>
            <a:r>
              <a:rPr lang="th-TH" dirty="0" smtClean="0"/>
              <a:t> </a:t>
            </a:r>
            <a:r>
              <a:rPr lang="th-TH" dirty="0" err="1" smtClean="0"/>
              <a:t>stroke</a:t>
            </a:r>
            <a:r>
              <a:rPr lang="th-TH" dirty="0" smtClean="0"/>
              <a:t>(255);</a:t>
            </a:r>
          </a:p>
          <a:p>
            <a:r>
              <a:rPr lang="th-TH" dirty="0" err="1" smtClean="0"/>
              <a:t>for</a:t>
            </a:r>
            <a:r>
              <a:rPr lang="th-TH" dirty="0" smtClean="0"/>
              <a:t>(</a:t>
            </a:r>
            <a:r>
              <a:rPr lang="th-TH" dirty="0" err="1" smtClean="0"/>
              <a:t>int</a:t>
            </a:r>
            <a:r>
              <a:rPr lang="th-TH" dirty="0" smtClean="0"/>
              <a:t> i = 0; i &lt; </a:t>
            </a:r>
            <a:r>
              <a:rPr lang="th-TH" dirty="0" err="1" smtClean="0"/>
              <a:t>song</a:t>
            </a:r>
            <a:r>
              <a:rPr lang="th-TH" dirty="0" smtClean="0"/>
              <a:t>.</a:t>
            </a:r>
            <a:r>
              <a:rPr lang="th-TH" dirty="0" err="1" smtClean="0"/>
              <a:t>left</a:t>
            </a:r>
            <a:r>
              <a:rPr lang="th-TH" dirty="0" smtClean="0"/>
              <a:t>.</a:t>
            </a:r>
            <a:r>
              <a:rPr lang="th-TH" dirty="0" err="1" smtClean="0"/>
              <a:t>size</a:t>
            </a:r>
            <a:r>
              <a:rPr lang="th-TH" dirty="0" smtClean="0"/>
              <a:t>() - 1; i++)</a:t>
            </a:r>
          </a:p>
          <a:p>
            <a:r>
              <a:rPr lang="th-TH" dirty="0" smtClean="0"/>
              <a:t>  {</a:t>
            </a:r>
          </a:p>
          <a:p>
            <a:r>
              <a:rPr lang="th-TH" dirty="0" smtClean="0"/>
              <a:t>    </a:t>
            </a:r>
            <a:r>
              <a:rPr lang="th-TH" dirty="0" err="1" smtClean="0"/>
              <a:t>line</a:t>
            </a:r>
            <a:r>
              <a:rPr lang="th-TH" dirty="0" smtClean="0"/>
              <a:t>(i, 50 + </a:t>
            </a:r>
            <a:r>
              <a:rPr lang="th-TH" dirty="0" err="1" smtClean="0"/>
              <a:t>song</a:t>
            </a:r>
            <a:r>
              <a:rPr lang="th-TH" dirty="0" smtClean="0"/>
              <a:t>.</a:t>
            </a:r>
            <a:r>
              <a:rPr lang="th-TH" dirty="0" err="1" smtClean="0"/>
              <a:t>left</a:t>
            </a:r>
            <a:r>
              <a:rPr lang="th-TH" dirty="0" smtClean="0"/>
              <a:t>.</a:t>
            </a:r>
            <a:r>
              <a:rPr lang="th-TH" dirty="0" err="1" smtClean="0"/>
              <a:t>get</a:t>
            </a:r>
            <a:r>
              <a:rPr lang="th-TH" dirty="0" smtClean="0"/>
              <a:t>(i)*50, i+1, 50 + </a:t>
            </a:r>
            <a:r>
              <a:rPr lang="th-TH" dirty="0" err="1" smtClean="0"/>
              <a:t>song</a:t>
            </a:r>
            <a:r>
              <a:rPr lang="th-TH" dirty="0" smtClean="0"/>
              <a:t>.</a:t>
            </a:r>
            <a:r>
              <a:rPr lang="th-TH" dirty="0" err="1" smtClean="0"/>
              <a:t>left</a:t>
            </a:r>
            <a:r>
              <a:rPr lang="th-TH" dirty="0" smtClean="0"/>
              <a:t>.</a:t>
            </a:r>
            <a:r>
              <a:rPr lang="th-TH" dirty="0" err="1" smtClean="0"/>
              <a:t>get</a:t>
            </a:r>
            <a:r>
              <a:rPr lang="th-TH" dirty="0" smtClean="0"/>
              <a:t>(i+1)*50);</a:t>
            </a:r>
          </a:p>
          <a:p>
            <a:r>
              <a:rPr lang="th-TH" dirty="0" smtClean="0"/>
              <a:t>    </a:t>
            </a:r>
            <a:r>
              <a:rPr lang="th-TH" dirty="0" err="1" smtClean="0"/>
              <a:t>line</a:t>
            </a:r>
            <a:r>
              <a:rPr lang="th-TH" dirty="0" smtClean="0"/>
              <a:t>(i, 150 + </a:t>
            </a:r>
            <a:r>
              <a:rPr lang="th-TH" dirty="0" err="1" smtClean="0"/>
              <a:t>song</a:t>
            </a:r>
            <a:r>
              <a:rPr lang="th-TH" dirty="0" smtClean="0"/>
              <a:t>.</a:t>
            </a:r>
            <a:r>
              <a:rPr lang="th-TH" dirty="0" err="1" smtClean="0"/>
              <a:t>right</a:t>
            </a:r>
            <a:r>
              <a:rPr lang="th-TH" dirty="0" smtClean="0"/>
              <a:t>.</a:t>
            </a:r>
            <a:r>
              <a:rPr lang="th-TH" dirty="0" err="1" smtClean="0"/>
              <a:t>get</a:t>
            </a:r>
            <a:r>
              <a:rPr lang="th-TH" dirty="0" smtClean="0"/>
              <a:t>(i)*50, i+1, 150 + </a:t>
            </a:r>
            <a:r>
              <a:rPr lang="th-TH" dirty="0" err="1" smtClean="0"/>
              <a:t>song</a:t>
            </a:r>
            <a:r>
              <a:rPr lang="th-TH" dirty="0" smtClean="0"/>
              <a:t>.</a:t>
            </a:r>
            <a:r>
              <a:rPr lang="th-TH" dirty="0" err="1" smtClean="0"/>
              <a:t>right</a:t>
            </a:r>
            <a:r>
              <a:rPr lang="th-TH" dirty="0" smtClean="0"/>
              <a:t>.</a:t>
            </a:r>
            <a:r>
              <a:rPr lang="th-TH" dirty="0" err="1" smtClean="0"/>
              <a:t>get</a:t>
            </a:r>
            <a:r>
              <a:rPr lang="th-TH" dirty="0" smtClean="0"/>
              <a:t>(i+1)*50);</a:t>
            </a:r>
          </a:p>
          <a:p>
            <a:r>
              <a:rPr lang="th-TH" dirty="0" smtClean="0"/>
              <a:t>  }</a:t>
            </a:r>
          </a:p>
          <a:p>
            <a:r>
              <a:rPr lang="th-TH" dirty="0" smtClean="0"/>
              <a:t>}</a:t>
            </a:r>
            <a:endParaRPr lang="th-TH" dirty="0"/>
          </a:p>
        </p:txBody>
      </p:sp>
      <p:sp>
        <p:nvSpPr>
          <p:cNvPr id="5" name="สี่เหลี่ยมผืนผ้า 4"/>
          <p:cNvSpPr/>
          <p:nvPr/>
        </p:nvSpPr>
        <p:spPr>
          <a:xfrm>
            <a:off x="198120" y="0"/>
            <a:ext cx="8869680" cy="3108543"/>
          </a:xfrm>
          <a:prstGeom prst="rect">
            <a:avLst/>
          </a:prstGeom>
        </p:spPr>
        <p:txBody>
          <a:bodyPr wrap="square">
            <a:spAutoFit/>
          </a:bodyPr>
          <a:lstStyle/>
          <a:p>
            <a:r>
              <a:rPr lang="th-TH" dirty="0" smtClean="0"/>
              <a:t> // I </a:t>
            </a:r>
            <a:r>
              <a:rPr lang="th-TH" dirty="0" err="1" smtClean="0"/>
              <a:t>draw</a:t>
            </a:r>
            <a:r>
              <a:rPr lang="th-TH" dirty="0" smtClean="0"/>
              <a:t> </a:t>
            </a:r>
            <a:r>
              <a:rPr lang="th-TH" dirty="0" err="1" smtClean="0"/>
              <a:t>the</a:t>
            </a:r>
            <a:r>
              <a:rPr lang="th-TH" dirty="0" smtClean="0"/>
              <a:t> </a:t>
            </a:r>
            <a:r>
              <a:rPr lang="th-TH" dirty="0" err="1" smtClean="0"/>
              <a:t>waveform</a:t>
            </a:r>
            <a:r>
              <a:rPr lang="th-TH" dirty="0" smtClean="0"/>
              <a:t> </a:t>
            </a:r>
            <a:r>
              <a:rPr lang="th-TH" dirty="0" err="1" smtClean="0"/>
              <a:t>by</a:t>
            </a:r>
            <a:r>
              <a:rPr lang="th-TH" dirty="0" smtClean="0"/>
              <a:t> </a:t>
            </a:r>
            <a:r>
              <a:rPr lang="th-TH" dirty="0" err="1" smtClean="0"/>
              <a:t>connecting</a:t>
            </a:r>
            <a:r>
              <a:rPr lang="th-TH" dirty="0" smtClean="0"/>
              <a:t> </a:t>
            </a:r>
          </a:p>
          <a:p>
            <a:r>
              <a:rPr lang="th-TH" dirty="0" smtClean="0"/>
              <a:t>  // </a:t>
            </a:r>
            <a:r>
              <a:rPr lang="th-TH" dirty="0" err="1" smtClean="0"/>
              <a:t>neighbor</a:t>
            </a:r>
            <a:r>
              <a:rPr lang="th-TH" dirty="0" smtClean="0"/>
              <a:t> </a:t>
            </a:r>
            <a:r>
              <a:rPr lang="th-TH" dirty="0" err="1" smtClean="0"/>
              <a:t>values</a:t>
            </a:r>
            <a:r>
              <a:rPr lang="th-TH" dirty="0" smtClean="0"/>
              <a:t> </a:t>
            </a:r>
            <a:r>
              <a:rPr lang="th-TH" dirty="0" err="1" smtClean="0"/>
              <a:t>with</a:t>
            </a:r>
            <a:r>
              <a:rPr lang="th-TH" dirty="0" smtClean="0"/>
              <a:t> a </a:t>
            </a:r>
            <a:r>
              <a:rPr lang="th-TH" dirty="0" err="1" smtClean="0"/>
              <a:t>line</a:t>
            </a:r>
            <a:r>
              <a:rPr lang="th-TH" dirty="0" smtClean="0"/>
              <a:t>. I </a:t>
            </a:r>
            <a:r>
              <a:rPr lang="th-TH" dirty="0" err="1" smtClean="0"/>
              <a:t>multiply</a:t>
            </a:r>
            <a:r>
              <a:rPr lang="th-TH" dirty="0" smtClean="0"/>
              <a:t> </a:t>
            </a:r>
          </a:p>
          <a:p>
            <a:r>
              <a:rPr lang="th-TH" dirty="0" smtClean="0"/>
              <a:t>  // </a:t>
            </a:r>
            <a:r>
              <a:rPr lang="th-TH" dirty="0" err="1" smtClean="0">
                <a:solidFill>
                  <a:srgbClr val="FF0000"/>
                </a:solidFill>
              </a:rPr>
              <a:t>each</a:t>
            </a:r>
            <a:r>
              <a:rPr lang="th-TH" dirty="0" smtClean="0">
                <a:solidFill>
                  <a:srgbClr val="FF0000"/>
                </a:solidFill>
              </a:rPr>
              <a:t> of </a:t>
            </a:r>
            <a:r>
              <a:rPr lang="th-TH" dirty="0" err="1" smtClean="0">
                <a:solidFill>
                  <a:srgbClr val="FF0000"/>
                </a:solidFill>
              </a:rPr>
              <a:t>the</a:t>
            </a:r>
            <a:r>
              <a:rPr lang="th-TH" dirty="0" smtClean="0">
                <a:solidFill>
                  <a:srgbClr val="FF0000"/>
                </a:solidFill>
              </a:rPr>
              <a:t> </a:t>
            </a:r>
            <a:r>
              <a:rPr lang="th-TH" dirty="0" err="1" smtClean="0">
                <a:solidFill>
                  <a:srgbClr val="FF0000"/>
                </a:solidFill>
              </a:rPr>
              <a:t>values</a:t>
            </a:r>
            <a:r>
              <a:rPr lang="th-TH" dirty="0" smtClean="0">
                <a:solidFill>
                  <a:srgbClr val="FF0000"/>
                </a:solidFill>
              </a:rPr>
              <a:t> </a:t>
            </a:r>
            <a:r>
              <a:rPr lang="th-TH" dirty="0" err="1" smtClean="0">
                <a:solidFill>
                  <a:srgbClr val="FF0000"/>
                </a:solidFill>
              </a:rPr>
              <a:t>by</a:t>
            </a:r>
            <a:r>
              <a:rPr lang="th-TH" dirty="0" smtClean="0">
                <a:solidFill>
                  <a:srgbClr val="FF0000"/>
                </a:solidFill>
              </a:rPr>
              <a:t> 50 </a:t>
            </a:r>
          </a:p>
          <a:p>
            <a:r>
              <a:rPr lang="th-TH" dirty="0" smtClean="0"/>
              <a:t>  // </a:t>
            </a:r>
            <a:r>
              <a:rPr lang="th-TH" dirty="0" err="1" smtClean="0"/>
              <a:t>because</a:t>
            </a:r>
            <a:r>
              <a:rPr lang="th-TH" dirty="0" smtClean="0"/>
              <a:t> </a:t>
            </a:r>
            <a:r>
              <a:rPr lang="th-TH" dirty="0" err="1" smtClean="0"/>
              <a:t>the</a:t>
            </a:r>
            <a:r>
              <a:rPr lang="th-TH" dirty="0" smtClean="0"/>
              <a:t> </a:t>
            </a:r>
            <a:r>
              <a:rPr lang="th-TH" dirty="0" err="1" smtClean="0"/>
              <a:t>values</a:t>
            </a:r>
            <a:r>
              <a:rPr lang="th-TH" dirty="0" smtClean="0"/>
              <a:t> </a:t>
            </a:r>
            <a:r>
              <a:rPr lang="th-TH" dirty="0" err="1" smtClean="0"/>
              <a:t>in</a:t>
            </a:r>
            <a:r>
              <a:rPr lang="th-TH" dirty="0" smtClean="0"/>
              <a:t> </a:t>
            </a:r>
            <a:r>
              <a:rPr lang="th-TH" dirty="0" err="1" smtClean="0"/>
              <a:t>the</a:t>
            </a:r>
            <a:r>
              <a:rPr lang="th-TH" dirty="0" smtClean="0"/>
              <a:t> </a:t>
            </a:r>
            <a:r>
              <a:rPr lang="th-TH" dirty="0" err="1" smtClean="0"/>
              <a:t>buffers</a:t>
            </a:r>
            <a:r>
              <a:rPr lang="th-TH" dirty="0" smtClean="0"/>
              <a:t> </a:t>
            </a:r>
            <a:r>
              <a:rPr lang="th-TH" dirty="0" err="1" smtClean="0"/>
              <a:t>are</a:t>
            </a:r>
            <a:r>
              <a:rPr lang="th-TH" dirty="0" smtClean="0"/>
              <a:t> </a:t>
            </a:r>
            <a:r>
              <a:rPr lang="th-TH" dirty="0" err="1" smtClean="0"/>
              <a:t>normalized</a:t>
            </a:r>
            <a:endParaRPr lang="th-TH" dirty="0" smtClean="0"/>
          </a:p>
          <a:p>
            <a:r>
              <a:rPr lang="th-TH" dirty="0" smtClean="0"/>
              <a:t>  </a:t>
            </a:r>
            <a:r>
              <a:rPr lang="th-TH" dirty="0" smtClean="0">
                <a:solidFill>
                  <a:srgbClr val="FF0000"/>
                </a:solidFill>
              </a:rPr>
              <a:t>// </a:t>
            </a:r>
            <a:r>
              <a:rPr lang="th-TH" dirty="0" err="1" smtClean="0">
                <a:solidFill>
                  <a:srgbClr val="FF0000"/>
                </a:solidFill>
              </a:rPr>
              <a:t>this</a:t>
            </a:r>
            <a:r>
              <a:rPr lang="th-TH" dirty="0" smtClean="0">
                <a:solidFill>
                  <a:srgbClr val="FF0000"/>
                </a:solidFill>
              </a:rPr>
              <a:t> </a:t>
            </a:r>
            <a:r>
              <a:rPr lang="th-TH" dirty="0" err="1" smtClean="0">
                <a:solidFill>
                  <a:srgbClr val="FF0000"/>
                </a:solidFill>
              </a:rPr>
              <a:t>means</a:t>
            </a:r>
            <a:r>
              <a:rPr lang="th-TH" dirty="0" smtClean="0">
                <a:solidFill>
                  <a:srgbClr val="FF0000"/>
                </a:solidFill>
              </a:rPr>
              <a:t> </a:t>
            </a:r>
            <a:r>
              <a:rPr lang="th-TH" dirty="0" err="1" smtClean="0">
                <a:solidFill>
                  <a:srgbClr val="FF0000"/>
                </a:solidFill>
              </a:rPr>
              <a:t>that</a:t>
            </a:r>
            <a:r>
              <a:rPr lang="th-TH" dirty="0" smtClean="0">
                <a:solidFill>
                  <a:srgbClr val="FF0000"/>
                </a:solidFill>
              </a:rPr>
              <a:t> </a:t>
            </a:r>
            <a:r>
              <a:rPr lang="th-TH" dirty="0" err="1" smtClean="0">
                <a:solidFill>
                  <a:srgbClr val="FF0000"/>
                </a:solidFill>
              </a:rPr>
              <a:t>they</a:t>
            </a:r>
            <a:r>
              <a:rPr lang="th-TH" dirty="0" smtClean="0">
                <a:solidFill>
                  <a:srgbClr val="FF0000"/>
                </a:solidFill>
              </a:rPr>
              <a:t> </a:t>
            </a:r>
            <a:r>
              <a:rPr lang="th-TH" dirty="0" err="1" smtClean="0">
                <a:solidFill>
                  <a:srgbClr val="FF0000"/>
                </a:solidFill>
              </a:rPr>
              <a:t>have</a:t>
            </a:r>
            <a:r>
              <a:rPr lang="th-TH" dirty="0" smtClean="0">
                <a:solidFill>
                  <a:srgbClr val="FF0000"/>
                </a:solidFill>
              </a:rPr>
              <a:t> </a:t>
            </a:r>
            <a:r>
              <a:rPr lang="th-TH" dirty="0" err="1" smtClean="0">
                <a:solidFill>
                  <a:srgbClr val="FF0000"/>
                </a:solidFill>
              </a:rPr>
              <a:t>values</a:t>
            </a:r>
            <a:r>
              <a:rPr lang="th-TH" dirty="0" smtClean="0">
                <a:solidFill>
                  <a:srgbClr val="FF0000"/>
                </a:solidFill>
              </a:rPr>
              <a:t> </a:t>
            </a:r>
            <a:r>
              <a:rPr lang="th-TH" dirty="0" err="1" smtClean="0">
                <a:solidFill>
                  <a:srgbClr val="FF0000"/>
                </a:solidFill>
              </a:rPr>
              <a:t>between</a:t>
            </a:r>
            <a:r>
              <a:rPr lang="th-TH" dirty="0" smtClean="0">
                <a:solidFill>
                  <a:srgbClr val="FF0000"/>
                </a:solidFill>
              </a:rPr>
              <a:t> -1 and 1. </a:t>
            </a:r>
          </a:p>
          <a:p>
            <a:r>
              <a:rPr lang="th-TH" dirty="0" smtClean="0"/>
              <a:t>  // </a:t>
            </a:r>
            <a:r>
              <a:rPr lang="th-TH" dirty="0" err="1" smtClean="0"/>
              <a:t>If</a:t>
            </a:r>
            <a:r>
              <a:rPr lang="th-TH" dirty="0" smtClean="0"/>
              <a:t> </a:t>
            </a:r>
            <a:r>
              <a:rPr lang="th-TH" dirty="0" err="1" smtClean="0"/>
              <a:t>we</a:t>
            </a:r>
            <a:r>
              <a:rPr lang="th-TH" dirty="0" smtClean="0"/>
              <a:t> </a:t>
            </a:r>
            <a:r>
              <a:rPr lang="th-TH" dirty="0" err="1" smtClean="0"/>
              <a:t>don't</a:t>
            </a:r>
            <a:r>
              <a:rPr lang="th-TH" dirty="0" smtClean="0"/>
              <a:t> </a:t>
            </a:r>
            <a:r>
              <a:rPr lang="th-TH" dirty="0" err="1" smtClean="0"/>
              <a:t>scale</a:t>
            </a:r>
            <a:r>
              <a:rPr lang="th-TH" dirty="0" smtClean="0"/>
              <a:t> </a:t>
            </a:r>
            <a:r>
              <a:rPr lang="th-TH" dirty="0" err="1" smtClean="0"/>
              <a:t>them</a:t>
            </a:r>
            <a:r>
              <a:rPr lang="th-TH" dirty="0" smtClean="0"/>
              <a:t> </a:t>
            </a:r>
            <a:r>
              <a:rPr lang="th-TH" dirty="0" err="1" smtClean="0"/>
              <a:t>up</a:t>
            </a:r>
            <a:r>
              <a:rPr lang="th-TH" dirty="0" smtClean="0"/>
              <a:t> </a:t>
            </a:r>
            <a:r>
              <a:rPr lang="th-TH" dirty="0" err="1" smtClean="0"/>
              <a:t>our</a:t>
            </a:r>
            <a:r>
              <a:rPr lang="th-TH" dirty="0" smtClean="0"/>
              <a:t> </a:t>
            </a:r>
            <a:r>
              <a:rPr lang="th-TH" dirty="0" err="1" smtClean="0"/>
              <a:t>waveform</a:t>
            </a:r>
            <a:r>
              <a:rPr lang="th-TH" dirty="0" smtClean="0"/>
              <a:t> </a:t>
            </a:r>
          </a:p>
          <a:p>
            <a:r>
              <a:rPr lang="th-TH" dirty="0" smtClean="0"/>
              <a:t>  // </a:t>
            </a:r>
            <a:r>
              <a:rPr lang="th-TH" dirty="0" err="1" smtClean="0"/>
              <a:t>will</a:t>
            </a:r>
            <a:r>
              <a:rPr lang="th-TH" dirty="0" smtClean="0"/>
              <a:t> </a:t>
            </a:r>
            <a:r>
              <a:rPr lang="th-TH" dirty="0" err="1" smtClean="0"/>
              <a:t>look</a:t>
            </a:r>
            <a:r>
              <a:rPr lang="th-TH" dirty="0" smtClean="0"/>
              <a:t> </a:t>
            </a:r>
            <a:r>
              <a:rPr lang="th-TH" dirty="0" err="1" smtClean="0"/>
              <a:t>more</a:t>
            </a:r>
            <a:r>
              <a:rPr lang="th-TH" dirty="0" smtClean="0"/>
              <a:t> </a:t>
            </a:r>
            <a:r>
              <a:rPr lang="th-TH" dirty="0" err="1" smtClean="0"/>
              <a:t>or</a:t>
            </a:r>
            <a:r>
              <a:rPr lang="th-TH" dirty="0" smtClean="0"/>
              <a:t> </a:t>
            </a:r>
            <a:r>
              <a:rPr lang="th-TH" dirty="0" err="1" smtClean="0"/>
              <a:t>less</a:t>
            </a:r>
            <a:r>
              <a:rPr lang="th-TH" dirty="0" smtClean="0"/>
              <a:t> </a:t>
            </a:r>
            <a:r>
              <a:rPr lang="th-TH" dirty="0" err="1" smtClean="0"/>
              <a:t>like</a:t>
            </a:r>
            <a:r>
              <a:rPr lang="th-TH" dirty="0" smtClean="0"/>
              <a:t> a </a:t>
            </a:r>
            <a:r>
              <a:rPr lang="th-TH" dirty="0" err="1" smtClean="0"/>
              <a:t>straight</a:t>
            </a:r>
            <a:r>
              <a:rPr lang="th-TH" dirty="0" smtClean="0"/>
              <a:t> </a:t>
            </a:r>
            <a:r>
              <a:rPr lang="th-TH" dirty="0" err="1" smtClean="0"/>
              <a:t>line</a:t>
            </a:r>
            <a:r>
              <a:rPr lang="th-TH" dirty="0" smtClean="0"/>
              <a:t>.</a:t>
            </a:r>
            <a:endParaRPr lang="th-TH" dirty="0"/>
          </a:p>
        </p:txBody>
      </p:sp>
      <p:sp>
        <p:nvSpPr>
          <p:cNvPr id="6" name="ชื่อเรื่อง 1"/>
          <p:cNvSpPr>
            <a:spLocks noGrp="1"/>
          </p:cNvSpPr>
          <p:nvPr>
            <p:ph type="title"/>
          </p:nvPr>
        </p:nvSpPr>
        <p:spPr>
          <a:xfrm>
            <a:off x="6972300" y="0"/>
            <a:ext cx="4939147" cy="806987"/>
          </a:xfrm>
        </p:spPr>
        <p:txBody>
          <a:bodyPr/>
          <a:lstStyle/>
          <a:p>
            <a:r>
              <a:rPr lang="en-US" b="1" dirty="0"/>
              <a:t>Drawing A Waveform</a:t>
            </a:r>
            <a:endParaRPr lang="th-TH" dirty="0"/>
          </a:p>
        </p:txBody>
      </p:sp>
      <p:pic>
        <p:nvPicPr>
          <p:cNvPr id="9" name="รูปภาพ 8"/>
          <p:cNvPicPr>
            <a:picLocks noChangeAspect="1"/>
          </p:cNvPicPr>
          <p:nvPr/>
        </p:nvPicPr>
        <p:blipFill>
          <a:blip r:embed="rId2"/>
          <a:stretch>
            <a:fillRect/>
          </a:stretch>
        </p:blipFill>
        <p:spPr>
          <a:xfrm>
            <a:off x="6910822" y="2214839"/>
            <a:ext cx="5000625" cy="2276475"/>
          </a:xfrm>
          <a:prstGeom prst="rect">
            <a:avLst/>
          </a:prstGeom>
        </p:spPr>
      </p:pic>
      <p:sp>
        <p:nvSpPr>
          <p:cNvPr id="8" name="ลูกศรโค้งขวา 7"/>
          <p:cNvSpPr/>
          <p:nvPr/>
        </p:nvSpPr>
        <p:spPr>
          <a:xfrm rot="20037159" flipH="1">
            <a:off x="5608963" y="349852"/>
            <a:ext cx="1539823" cy="4583335"/>
          </a:xfrm>
          <a:prstGeom prst="curvedRightArrow">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398768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p:cNvSpPr/>
          <p:nvPr/>
        </p:nvSpPr>
        <p:spPr>
          <a:xfrm>
            <a:off x="0" y="1103739"/>
            <a:ext cx="12192000" cy="954107"/>
          </a:xfrm>
          <a:prstGeom prst="rect">
            <a:avLst/>
          </a:prstGeom>
        </p:spPr>
        <p:txBody>
          <a:bodyPr wrap="square">
            <a:spAutoFit/>
          </a:bodyPr>
          <a:lstStyle/>
          <a:p>
            <a:r>
              <a:rPr lang="th-TH" dirty="0" smtClean="0"/>
              <a:t>The </a:t>
            </a:r>
            <a:r>
              <a:rPr lang="th-TH" dirty="0" err="1" smtClean="0"/>
              <a:t>first</a:t>
            </a:r>
            <a:r>
              <a:rPr lang="th-TH" dirty="0" smtClean="0"/>
              <a:t> </a:t>
            </a:r>
            <a:r>
              <a:rPr lang="th-TH" dirty="0" err="1" smtClean="0"/>
              <a:t>thing</a:t>
            </a:r>
            <a:r>
              <a:rPr lang="th-TH" dirty="0" smtClean="0"/>
              <a:t> </a:t>
            </a:r>
            <a:r>
              <a:rPr lang="th-TH" dirty="0" err="1" smtClean="0"/>
              <a:t>you</a:t>
            </a:r>
            <a:r>
              <a:rPr lang="th-TH" dirty="0" smtClean="0"/>
              <a:t> </a:t>
            </a:r>
            <a:r>
              <a:rPr lang="th-TH" dirty="0" err="1" smtClean="0"/>
              <a:t>need</a:t>
            </a:r>
            <a:r>
              <a:rPr lang="th-TH" dirty="0" smtClean="0"/>
              <a:t> </a:t>
            </a:r>
            <a:r>
              <a:rPr lang="th-TH" dirty="0" err="1" smtClean="0"/>
              <a:t>to</a:t>
            </a:r>
            <a:r>
              <a:rPr lang="th-TH" dirty="0" smtClean="0"/>
              <a:t> </a:t>
            </a:r>
            <a:r>
              <a:rPr lang="th-TH" dirty="0" err="1" smtClean="0"/>
              <a:t>do</a:t>
            </a:r>
            <a:r>
              <a:rPr lang="th-TH" dirty="0" smtClean="0"/>
              <a:t> </a:t>
            </a:r>
            <a:r>
              <a:rPr lang="th-TH" dirty="0" err="1" smtClean="0"/>
              <a:t>to</a:t>
            </a:r>
            <a:r>
              <a:rPr lang="th-TH" dirty="0" smtClean="0"/>
              <a:t> </a:t>
            </a:r>
            <a:r>
              <a:rPr lang="th-TH" dirty="0" err="1" smtClean="0"/>
              <a:t>play</a:t>
            </a:r>
            <a:r>
              <a:rPr lang="th-TH" dirty="0" smtClean="0"/>
              <a:t> </a:t>
            </a:r>
            <a:r>
              <a:rPr lang="th-TH" dirty="0" err="1" smtClean="0"/>
              <a:t>synthesized</a:t>
            </a:r>
            <a:r>
              <a:rPr lang="th-TH" dirty="0" smtClean="0"/>
              <a:t> </a:t>
            </a:r>
            <a:r>
              <a:rPr lang="th-TH" dirty="0" err="1" smtClean="0"/>
              <a:t>sound</a:t>
            </a:r>
            <a:r>
              <a:rPr lang="th-TH" dirty="0" smtClean="0"/>
              <a:t> </a:t>
            </a:r>
            <a:r>
              <a:rPr lang="th-TH" dirty="0" err="1" smtClean="0"/>
              <a:t>is</a:t>
            </a:r>
            <a:r>
              <a:rPr lang="th-TH" dirty="0" smtClean="0"/>
              <a:t> </a:t>
            </a:r>
            <a:r>
              <a:rPr lang="th-TH" dirty="0" err="1" smtClean="0"/>
              <a:t>get</a:t>
            </a:r>
            <a:r>
              <a:rPr lang="th-TH" dirty="0" smtClean="0"/>
              <a:t> </a:t>
            </a:r>
            <a:r>
              <a:rPr lang="th-TH" dirty="0" err="1" smtClean="0"/>
              <a:t>an</a:t>
            </a:r>
            <a:r>
              <a:rPr lang="th-TH" dirty="0" smtClean="0"/>
              <a:t> </a:t>
            </a:r>
            <a:r>
              <a:rPr lang="th-TH" dirty="0" err="1" smtClean="0"/>
              <a:t>AudioOutput</a:t>
            </a:r>
            <a:r>
              <a:rPr lang="th-TH" dirty="0" smtClean="0"/>
              <a:t>. </a:t>
            </a:r>
            <a:r>
              <a:rPr lang="th-TH" dirty="0" err="1" smtClean="0"/>
              <a:t>You</a:t>
            </a:r>
            <a:r>
              <a:rPr lang="th-TH" dirty="0" smtClean="0"/>
              <a:t> </a:t>
            </a:r>
            <a:r>
              <a:rPr lang="th-TH" dirty="0" err="1" smtClean="0"/>
              <a:t>do</a:t>
            </a:r>
            <a:r>
              <a:rPr lang="th-TH" dirty="0" smtClean="0"/>
              <a:t> </a:t>
            </a:r>
            <a:r>
              <a:rPr lang="th-TH" dirty="0" err="1" smtClean="0"/>
              <a:t>this</a:t>
            </a:r>
            <a:r>
              <a:rPr lang="th-TH" dirty="0" smtClean="0"/>
              <a:t> </a:t>
            </a:r>
            <a:r>
              <a:rPr lang="th-TH" dirty="0" err="1" smtClean="0"/>
              <a:t>by</a:t>
            </a:r>
            <a:r>
              <a:rPr lang="th-TH" dirty="0" smtClean="0"/>
              <a:t> </a:t>
            </a:r>
            <a:r>
              <a:rPr lang="th-TH" dirty="0" err="1" smtClean="0"/>
              <a:t>asking</a:t>
            </a:r>
            <a:r>
              <a:rPr lang="th-TH" dirty="0" smtClean="0"/>
              <a:t> </a:t>
            </a:r>
            <a:r>
              <a:rPr lang="th-TH" dirty="0" err="1" smtClean="0"/>
              <a:t>Minim</a:t>
            </a:r>
            <a:r>
              <a:rPr lang="th-TH" dirty="0" smtClean="0"/>
              <a:t> </a:t>
            </a:r>
            <a:r>
              <a:rPr lang="th-TH" dirty="0" err="1" smtClean="0"/>
              <a:t>for</a:t>
            </a:r>
            <a:r>
              <a:rPr lang="th-TH" dirty="0" smtClean="0"/>
              <a:t> </a:t>
            </a:r>
            <a:r>
              <a:rPr lang="th-TH" dirty="0" err="1" smtClean="0"/>
              <a:t>one</a:t>
            </a:r>
            <a:r>
              <a:rPr lang="th-TH" dirty="0" smtClean="0"/>
              <a:t>:</a:t>
            </a:r>
            <a:endParaRPr lang="th-TH" dirty="0"/>
          </a:p>
        </p:txBody>
      </p:sp>
      <p:sp>
        <p:nvSpPr>
          <p:cNvPr id="6" name="สี่เหลี่ยมผืนผ้า 5"/>
          <p:cNvSpPr/>
          <p:nvPr/>
        </p:nvSpPr>
        <p:spPr>
          <a:xfrm>
            <a:off x="2272954" y="2559501"/>
            <a:ext cx="6033960" cy="523220"/>
          </a:xfrm>
          <a:prstGeom prst="rect">
            <a:avLst/>
          </a:prstGeom>
        </p:spPr>
        <p:txBody>
          <a:bodyPr wrap="none">
            <a:spAutoFit/>
          </a:bodyPr>
          <a:lstStyle/>
          <a:p>
            <a:r>
              <a:rPr lang="th-TH" dirty="0" err="1" smtClean="0">
                <a:solidFill>
                  <a:srgbClr val="FF0000"/>
                </a:solidFill>
              </a:rPr>
              <a:t>AudioOutput</a:t>
            </a:r>
            <a:r>
              <a:rPr lang="th-TH" dirty="0" smtClean="0">
                <a:solidFill>
                  <a:srgbClr val="FF0000"/>
                </a:solidFill>
              </a:rPr>
              <a:t> </a:t>
            </a:r>
            <a:r>
              <a:rPr lang="th-TH" dirty="0" err="1" smtClean="0">
                <a:solidFill>
                  <a:srgbClr val="FF0000"/>
                </a:solidFill>
              </a:rPr>
              <a:t>out</a:t>
            </a:r>
            <a:r>
              <a:rPr lang="th-TH" dirty="0" smtClean="0">
                <a:solidFill>
                  <a:srgbClr val="FF0000"/>
                </a:solidFill>
              </a:rPr>
              <a:t> = </a:t>
            </a:r>
            <a:r>
              <a:rPr lang="th-TH" dirty="0" err="1" smtClean="0">
                <a:solidFill>
                  <a:srgbClr val="FF0000"/>
                </a:solidFill>
              </a:rPr>
              <a:t>minim</a:t>
            </a:r>
            <a:r>
              <a:rPr lang="th-TH" dirty="0" smtClean="0">
                <a:solidFill>
                  <a:srgbClr val="FF0000"/>
                </a:solidFill>
              </a:rPr>
              <a:t>.</a:t>
            </a:r>
            <a:r>
              <a:rPr lang="th-TH" dirty="0" err="1" smtClean="0">
                <a:solidFill>
                  <a:srgbClr val="FF0000"/>
                </a:solidFill>
              </a:rPr>
              <a:t>getLineOut</a:t>
            </a:r>
            <a:r>
              <a:rPr lang="th-TH" dirty="0" smtClean="0">
                <a:solidFill>
                  <a:srgbClr val="FF0000"/>
                </a:solidFill>
              </a:rPr>
              <a:t>();</a:t>
            </a:r>
            <a:endParaRPr lang="th-TH" dirty="0">
              <a:solidFill>
                <a:srgbClr val="FF0000"/>
              </a:solidFill>
            </a:endParaRPr>
          </a:p>
        </p:txBody>
      </p:sp>
      <p:sp>
        <p:nvSpPr>
          <p:cNvPr id="7" name="สี่เหลี่ยมผืนผ้า 6"/>
          <p:cNvSpPr/>
          <p:nvPr/>
        </p:nvSpPr>
        <p:spPr>
          <a:xfrm>
            <a:off x="167640" y="3584376"/>
            <a:ext cx="12024360" cy="1815882"/>
          </a:xfrm>
          <a:prstGeom prst="rect">
            <a:avLst/>
          </a:prstGeom>
        </p:spPr>
        <p:txBody>
          <a:bodyPr wrap="square">
            <a:spAutoFit/>
          </a:bodyPr>
          <a:lstStyle/>
          <a:p>
            <a:r>
              <a:rPr lang="th-TH" dirty="0" err="1" smtClean="0"/>
              <a:t>Calling</a:t>
            </a:r>
            <a:r>
              <a:rPr lang="th-TH" dirty="0" smtClean="0"/>
              <a:t> </a:t>
            </a:r>
            <a:r>
              <a:rPr lang="th-TH" dirty="0" err="1" smtClean="0"/>
              <a:t>getLineOut</a:t>
            </a:r>
            <a:r>
              <a:rPr lang="th-TH" dirty="0" smtClean="0"/>
              <a:t> </a:t>
            </a:r>
            <a:r>
              <a:rPr lang="th-TH" dirty="0" err="1" smtClean="0"/>
              <a:t>with</a:t>
            </a:r>
            <a:r>
              <a:rPr lang="th-TH" dirty="0" smtClean="0"/>
              <a:t> </a:t>
            </a:r>
            <a:r>
              <a:rPr lang="th-TH" dirty="0" err="1" smtClean="0"/>
              <a:t>no</a:t>
            </a:r>
            <a:r>
              <a:rPr lang="th-TH" dirty="0" smtClean="0"/>
              <a:t> </a:t>
            </a:r>
            <a:r>
              <a:rPr lang="th-TH" dirty="0" err="1" smtClean="0"/>
              <a:t>arguments</a:t>
            </a:r>
            <a:r>
              <a:rPr lang="th-TH" dirty="0" smtClean="0"/>
              <a:t> </a:t>
            </a:r>
            <a:r>
              <a:rPr lang="th-TH" dirty="0" err="1" smtClean="0"/>
              <a:t>will</a:t>
            </a:r>
            <a:r>
              <a:rPr lang="th-TH" dirty="0" smtClean="0"/>
              <a:t> </a:t>
            </a:r>
            <a:r>
              <a:rPr lang="th-TH" dirty="0" err="1" smtClean="0"/>
              <a:t>return</a:t>
            </a:r>
            <a:r>
              <a:rPr lang="th-TH" dirty="0" smtClean="0"/>
              <a:t> a </a:t>
            </a:r>
            <a:r>
              <a:rPr lang="th-TH" dirty="0" err="1" smtClean="0"/>
              <a:t>stereo</a:t>
            </a:r>
            <a:r>
              <a:rPr lang="th-TH" dirty="0" smtClean="0"/>
              <a:t> </a:t>
            </a:r>
            <a:r>
              <a:rPr lang="th-TH" dirty="0" err="1" smtClean="0"/>
              <a:t>line</a:t>
            </a:r>
            <a:r>
              <a:rPr lang="th-TH" dirty="0" smtClean="0"/>
              <a:t> </a:t>
            </a:r>
            <a:r>
              <a:rPr lang="th-TH" dirty="0" err="1" smtClean="0"/>
              <a:t>out</a:t>
            </a:r>
            <a:r>
              <a:rPr lang="th-TH" dirty="0" smtClean="0"/>
              <a:t> </a:t>
            </a:r>
            <a:r>
              <a:rPr lang="th-TH" dirty="0" err="1" smtClean="0"/>
              <a:t>with</a:t>
            </a:r>
            <a:r>
              <a:rPr lang="th-TH" dirty="0" smtClean="0"/>
              <a:t> a </a:t>
            </a:r>
            <a:r>
              <a:rPr lang="th-TH" dirty="0" err="1" smtClean="0"/>
              <a:t>buffer</a:t>
            </a:r>
            <a:r>
              <a:rPr lang="th-TH" dirty="0" smtClean="0"/>
              <a:t> </a:t>
            </a:r>
            <a:r>
              <a:rPr lang="th-TH" dirty="0" err="1" smtClean="0"/>
              <a:t>size</a:t>
            </a:r>
            <a:r>
              <a:rPr lang="th-TH" dirty="0" smtClean="0"/>
              <a:t> of 1024 </a:t>
            </a:r>
            <a:r>
              <a:rPr lang="th-TH" dirty="0" err="1" smtClean="0"/>
              <a:t>samples</a:t>
            </a:r>
            <a:r>
              <a:rPr lang="th-TH" dirty="0" smtClean="0"/>
              <a:t> </a:t>
            </a:r>
            <a:r>
              <a:rPr lang="th-TH" dirty="0" err="1" smtClean="0"/>
              <a:t>that</a:t>
            </a:r>
            <a:r>
              <a:rPr lang="th-TH" dirty="0" smtClean="0"/>
              <a:t> </a:t>
            </a:r>
            <a:r>
              <a:rPr lang="th-TH" dirty="0" err="1" smtClean="0"/>
              <a:t>plays</a:t>
            </a:r>
            <a:r>
              <a:rPr lang="th-TH" dirty="0" smtClean="0"/>
              <a:t> 16 </a:t>
            </a:r>
            <a:r>
              <a:rPr lang="th-TH" dirty="0" err="1" smtClean="0"/>
              <a:t>bit</a:t>
            </a:r>
            <a:r>
              <a:rPr lang="th-TH" dirty="0" smtClean="0"/>
              <a:t> </a:t>
            </a:r>
            <a:r>
              <a:rPr lang="th-TH" dirty="0" err="1" smtClean="0"/>
              <a:t>audio</a:t>
            </a:r>
            <a:r>
              <a:rPr lang="th-TH" dirty="0" smtClean="0"/>
              <a:t> </a:t>
            </a:r>
            <a:r>
              <a:rPr lang="th-TH" dirty="0" err="1" smtClean="0"/>
              <a:t>at</a:t>
            </a:r>
            <a:r>
              <a:rPr lang="th-TH" dirty="0" smtClean="0"/>
              <a:t> a 44100 </a:t>
            </a:r>
            <a:r>
              <a:rPr lang="th-TH" dirty="0" err="1" smtClean="0"/>
              <a:t>Hz</a:t>
            </a:r>
            <a:r>
              <a:rPr lang="th-TH" dirty="0" smtClean="0"/>
              <a:t> </a:t>
            </a:r>
            <a:r>
              <a:rPr lang="th-TH" dirty="0" err="1" smtClean="0"/>
              <a:t>sample</a:t>
            </a:r>
            <a:r>
              <a:rPr lang="th-TH" dirty="0" smtClean="0"/>
              <a:t> </a:t>
            </a:r>
            <a:r>
              <a:rPr lang="th-TH" dirty="0" err="1" smtClean="0"/>
              <a:t>rate</a:t>
            </a:r>
            <a:r>
              <a:rPr lang="th-TH" dirty="0" smtClean="0"/>
              <a:t>. </a:t>
            </a:r>
            <a:r>
              <a:rPr lang="th-TH" dirty="0" err="1" smtClean="0"/>
              <a:t>It</a:t>
            </a:r>
            <a:r>
              <a:rPr lang="th-TH" dirty="0" smtClean="0"/>
              <a:t>’s </a:t>
            </a:r>
            <a:r>
              <a:rPr lang="th-TH" dirty="0" err="1" smtClean="0"/>
              <a:t>mostly</a:t>
            </a:r>
            <a:r>
              <a:rPr lang="th-TH" dirty="0" smtClean="0"/>
              <a:t> </a:t>
            </a:r>
            <a:r>
              <a:rPr lang="th-TH" dirty="0" err="1" smtClean="0"/>
              <a:t>those</a:t>
            </a:r>
            <a:r>
              <a:rPr lang="th-TH" dirty="0" smtClean="0"/>
              <a:t> </a:t>
            </a:r>
            <a:r>
              <a:rPr lang="th-TH" dirty="0" err="1" smtClean="0"/>
              <a:t>first</a:t>
            </a:r>
            <a:r>
              <a:rPr lang="th-TH" dirty="0" smtClean="0"/>
              <a:t> </a:t>
            </a:r>
            <a:r>
              <a:rPr lang="th-TH" dirty="0" err="1" smtClean="0"/>
              <a:t>two</a:t>
            </a:r>
            <a:r>
              <a:rPr lang="th-TH" dirty="0" smtClean="0"/>
              <a:t> </a:t>
            </a:r>
            <a:r>
              <a:rPr lang="th-TH" dirty="0" err="1" smtClean="0"/>
              <a:t>things</a:t>
            </a:r>
            <a:r>
              <a:rPr lang="th-TH" dirty="0" smtClean="0"/>
              <a:t> </a:t>
            </a:r>
            <a:r>
              <a:rPr lang="th-TH" dirty="0" err="1" smtClean="0"/>
              <a:t>you</a:t>
            </a:r>
            <a:r>
              <a:rPr lang="th-TH" dirty="0" smtClean="0"/>
              <a:t> </a:t>
            </a:r>
            <a:r>
              <a:rPr lang="th-TH" dirty="0" err="1" smtClean="0"/>
              <a:t>want</a:t>
            </a:r>
            <a:r>
              <a:rPr lang="th-TH" dirty="0" smtClean="0"/>
              <a:t> </a:t>
            </a:r>
            <a:r>
              <a:rPr lang="th-TH" dirty="0" err="1" smtClean="0"/>
              <a:t>to</a:t>
            </a:r>
            <a:r>
              <a:rPr lang="th-TH" dirty="0" smtClean="0"/>
              <a:t> </a:t>
            </a:r>
            <a:r>
              <a:rPr lang="th-TH" dirty="0" err="1" smtClean="0"/>
              <a:t>worry</a:t>
            </a:r>
            <a:r>
              <a:rPr lang="th-TH" dirty="0" smtClean="0"/>
              <a:t> </a:t>
            </a:r>
            <a:r>
              <a:rPr lang="th-TH" dirty="0" err="1" smtClean="0"/>
              <a:t>about</a:t>
            </a:r>
            <a:r>
              <a:rPr lang="th-TH" dirty="0" smtClean="0"/>
              <a:t>. </a:t>
            </a:r>
            <a:r>
              <a:rPr lang="th-TH" dirty="0" err="1" smtClean="0"/>
              <a:t>If</a:t>
            </a:r>
            <a:r>
              <a:rPr lang="th-TH" dirty="0" smtClean="0"/>
              <a:t> </a:t>
            </a:r>
            <a:r>
              <a:rPr lang="th-TH" dirty="0" err="1" smtClean="0"/>
              <a:t>you</a:t>
            </a:r>
            <a:r>
              <a:rPr lang="th-TH" dirty="0" smtClean="0"/>
              <a:t> </a:t>
            </a:r>
            <a:r>
              <a:rPr lang="th-TH" dirty="0" err="1" smtClean="0"/>
              <a:t>want</a:t>
            </a:r>
            <a:r>
              <a:rPr lang="th-TH" dirty="0" smtClean="0"/>
              <a:t> a </a:t>
            </a:r>
            <a:r>
              <a:rPr lang="th-TH" dirty="0" err="1" smtClean="0"/>
              <a:t>mono</a:t>
            </a:r>
            <a:r>
              <a:rPr lang="th-TH" dirty="0" smtClean="0"/>
              <a:t> </a:t>
            </a:r>
            <a:r>
              <a:rPr lang="th-TH" dirty="0" err="1" smtClean="0"/>
              <a:t>line</a:t>
            </a:r>
            <a:r>
              <a:rPr lang="th-TH" dirty="0" smtClean="0"/>
              <a:t> </a:t>
            </a:r>
            <a:r>
              <a:rPr lang="th-TH" dirty="0" err="1" smtClean="0"/>
              <a:t>out</a:t>
            </a:r>
            <a:r>
              <a:rPr lang="th-TH" dirty="0" smtClean="0"/>
              <a:t> </a:t>
            </a:r>
            <a:r>
              <a:rPr lang="th-TH" dirty="0" err="1" smtClean="0"/>
              <a:t>or</a:t>
            </a:r>
            <a:r>
              <a:rPr lang="th-TH" dirty="0" smtClean="0"/>
              <a:t> a </a:t>
            </a:r>
            <a:r>
              <a:rPr lang="th-TH" dirty="0" err="1" smtClean="0"/>
              <a:t>different</a:t>
            </a:r>
            <a:r>
              <a:rPr lang="th-TH" dirty="0" smtClean="0"/>
              <a:t> </a:t>
            </a:r>
            <a:r>
              <a:rPr lang="th-TH" dirty="0" err="1" smtClean="0"/>
              <a:t>buffer</a:t>
            </a:r>
            <a:r>
              <a:rPr lang="th-TH" dirty="0" smtClean="0"/>
              <a:t> </a:t>
            </a:r>
            <a:r>
              <a:rPr lang="th-TH" dirty="0" err="1" smtClean="0"/>
              <a:t>size</a:t>
            </a:r>
            <a:r>
              <a:rPr lang="th-TH" dirty="0" smtClean="0"/>
              <a:t>, </a:t>
            </a:r>
            <a:r>
              <a:rPr lang="th-TH" dirty="0" err="1" smtClean="0"/>
              <a:t>you</a:t>
            </a:r>
            <a:r>
              <a:rPr lang="th-TH" dirty="0" smtClean="0"/>
              <a:t> </a:t>
            </a:r>
            <a:r>
              <a:rPr lang="th-TH" dirty="0" err="1" smtClean="0"/>
              <a:t>can</a:t>
            </a:r>
            <a:r>
              <a:rPr lang="th-TH" dirty="0" smtClean="0"/>
              <a:t> </a:t>
            </a:r>
            <a:r>
              <a:rPr lang="th-TH" dirty="0" err="1" smtClean="0"/>
              <a:t>call</a:t>
            </a:r>
            <a:r>
              <a:rPr lang="th-TH" dirty="0" smtClean="0"/>
              <a:t> </a:t>
            </a:r>
            <a:r>
              <a:rPr lang="th-TH" dirty="0" err="1" smtClean="0"/>
              <a:t>getLineOut</a:t>
            </a:r>
            <a:r>
              <a:rPr lang="th-TH" dirty="0" smtClean="0"/>
              <a:t> </a:t>
            </a:r>
            <a:r>
              <a:rPr lang="th-TH" dirty="0" err="1" smtClean="0"/>
              <a:t>like</a:t>
            </a:r>
            <a:r>
              <a:rPr lang="th-TH" dirty="0" smtClean="0"/>
              <a:t> </a:t>
            </a:r>
            <a:r>
              <a:rPr lang="th-TH" dirty="0" err="1" smtClean="0"/>
              <a:t>this</a:t>
            </a:r>
            <a:r>
              <a:rPr lang="th-TH" dirty="0" smtClean="0"/>
              <a:t>:</a:t>
            </a:r>
            <a:endParaRPr lang="th-TH" dirty="0"/>
          </a:p>
        </p:txBody>
      </p:sp>
      <p:sp>
        <p:nvSpPr>
          <p:cNvPr id="8" name="สี่เหลี่ยมผืนผ้า 7"/>
          <p:cNvSpPr/>
          <p:nvPr/>
        </p:nvSpPr>
        <p:spPr>
          <a:xfrm>
            <a:off x="1616537" y="5901913"/>
            <a:ext cx="9126566" cy="523220"/>
          </a:xfrm>
          <a:prstGeom prst="rect">
            <a:avLst/>
          </a:prstGeom>
        </p:spPr>
        <p:txBody>
          <a:bodyPr wrap="square">
            <a:spAutoFit/>
          </a:bodyPr>
          <a:lstStyle/>
          <a:p>
            <a:r>
              <a:rPr lang="th-TH" dirty="0" err="1" smtClean="0">
                <a:solidFill>
                  <a:srgbClr val="FF0000"/>
                </a:solidFill>
              </a:rPr>
              <a:t>AudioOutput</a:t>
            </a:r>
            <a:r>
              <a:rPr lang="th-TH" dirty="0" smtClean="0">
                <a:solidFill>
                  <a:srgbClr val="FF0000"/>
                </a:solidFill>
              </a:rPr>
              <a:t> </a:t>
            </a:r>
            <a:r>
              <a:rPr lang="th-TH" dirty="0" err="1" smtClean="0">
                <a:solidFill>
                  <a:srgbClr val="FF0000"/>
                </a:solidFill>
              </a:rPr>
              <a:t>out</a:t>
            </a:r>
            <a:r>
              <a:rPr lang="th-TH" dirty="0" smtClean="0">
                <a:solidFill>
                  <a:srgbClr val="FF0000"/>
                </a:solidFill>
              </a:rPr>
              <a:t> = </a:t>
            </a:r>
            <a:r>
              <a:rPr lang="th-TH" dirty="0" err="1" smtClean="0">
                <a:solidFill>
                  <a:srgbClr val="FF0000"/>
                </a:solidFill>
              </a:rPr>
              <a:t>minim</a:t>
            </a:r>
            <a:r>
              <a:rPr lang="th-TH" dirty="0" smtClean="0">
                <a:solidFill>
                  <a:srgbClr val="FF0000"/>
                </a:solidFill>
              </a:rPr>
              <a:t>.</a:t>
            </a:r>
            <a:r>
              <a:rPr lang="th-TH" dirty="0" err="1" smtClean="0">
                <a:solidFill>
                  <a:srgbClr val="FF0000"/>
                </a:solidFill>
              </a:rPr>
              <a:t>getLineOut</a:t>
            </a:r>
            <a:r>
              <a:rPr lang="th-TH" dirty="0" smtClean="0">
                <a:solidFill>
                  <a:srgbClr val="FF0000"/>
                </a:solidFill>
              </a:rPr>
              <a:t>(</a:t>
            </a:r>
            <a:r>
              <a:rPr lang="th-TH" dirty="0" err="1" smtClean="0">
                <a:solidFill>
                  <a:srgbClr val="FF0000"/>
                </a:solidFill>
              </a:rPr>
              <a:t>Minim</a:t>
            </a:r>
            <a:r>
              <a:rPr lang="th-TH" dirty="0" smtClean="0">
                <a:solidFill>
                  <a:srgbClr val="FF0000"/>
                </a:solidFill>
              </a:rPr>
              <a:t>.MONO);</a:t>
            </a:r>
            <a:endParaRPr lang="th-TH" dirty="0">
              <a:solidFill>
                <a:srgbClr val="FF0000"/>
              </a:solidFill>
            </a:endParaRPr>
          </a:p>
        </p:txBody>
      </p:sp>
      <p:sp>
        <p:nvSpPr>
          <p:cNvPr id="9" name="สี่เหลี่ยมผืนผ้า 8"/>
          <p:cNvSpPr/>
          <p:nvPr/>
        </p:nvSpPr>
        <p:spPr>
          <a:xfrm>
            <a:off x="0" y="0"/>
            <a:ext cx="3052054" cy="523220"/>
          </a:xfrm>
          <a:prstGeom prst="rect">
            <a:avLst/>
          </a:prstGeom>
        </p:spPr>
        <p:txBody>
          <a:bodyPr wrap="none">
            <a:spAutoFit/>
          </a:bodyPr>
          <a:lstStyle/>
          <a:p>
            <a:r>
              <a:rPr lang="en-US" b="1" dirty="0" smtClean="0"/>
              <a:t>Synthesizing Sound</a:t>
            </a:r>
            <a:endParaRPr lang="th-TH" dirty="0"/>
          </a:p>
        </p:txBody>
      </p:sp>
    </p:spTree>
    <p:extLst>
      <p:ext uri="{BB962C8B-B14F-4D97-AF65-F5344CB8AC3E}">
        <p14:creationId xmlns:p14="http://schemas.microsoft.com/office/powerpoint/2010/main" val="366614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31432"/>
            <a:ext cx="10515600" cy="1325563"/>
          </a:xfrm>
        </p:spPr>
        <p:txBody>
          <a:bodyPr/>
          <a:lstStyle/>
          <a:p>
            <a:r>
              <a:rPr lang="en-US" b="1" dirty="0"/>
              <a:t>Synthesizing Sound</a:t>
            </a:r>
            <a:endParaRPr lang="th-TH" dirty="0"/>
          </a:p>
        </p:txBody>
      </p:sp>
      <p:sp>
        <p:nvSpPr>
          <p:cNvPr id="4" name="สี่เหลี่ยมผืนผ้า 3"/>
          <p:cNvSpPr/>
          <p:nvPr/>
        </p:nvSpPr>
        <p:spPr>
          <a:xfrm>
            <a:off x="106680" y="1690688"/>
            <a:ext cx="6096000" cy="2677656"/>
          </a:xfrm>
          <a:prstGeom prst="rect">
            <a:avLst/>
          </a:prstGeom>
        </p:spPr>
        <p:txBody>
          <a:bodyPr>
            <a:spAutoFit/>
          </a:bodyPr>
          <a:lstStyle/>
          <a:p>
            <a:r>
              <a:rPr lang="th-TH" dirty="0" err="1" smtClean="0"/>
              <a:t>import</a:t>
            </a:r>
            <a:r>
              <a:rPr lang="th-TH" dirty="0" smtClean="0"/>
              <a:t> </a:t>
            </a:r>
            <a:r>
              <a:rPr lang="th-TH" dirty="0" err="1" smtClean="0"/>
              <a:t>ddf</a:t>
            </a:r>
            <a:r>
              <a:rPr lang="th-TH" dirty="0" smtClean="0"/>
              <a:t>.</a:t>
            </a:r>
            <a:r>
              <a:rPr lang="th-TH" dirty="0" err="1" smtClean="0"/>
              <a:t>minim</a:t>
            </a:r>
            <a:r>
              <a:rPr lang="th-TH" dirty="0" smtClean="0"/>
              <a:t>.*;</a:t>
            </a:r>
          </a:p>
          <a:p>
            <a:r>
              <a:rPr lang="th-TH" dirty="0" err="1" smtClean="0"/>
              <a:t>import</a:t>
            </a:r>
            <a:r>
              <a:rPr lang="th-TH" dirty="0" smtClean="0"/>
              <a:t> </a:t>
            </a:r>
            <a:r>
              <a:rPr lang="th-TH" dirty="0" err="1" smtClean="0"/>
              <a:t>ddf</a:t>
            </a:r>
            <a:r>
              <a:rPr lang="th-TH" dirty="0" smtClean="0"/>
              <a:t>.</a:t>
            </a:r>
            <a:r>
              <a:rPr lang="th-TH" dirty="0" err="1" smtClean="0"/>
              <a:t>minim</a:t>
            </a:r>
            <a:r>
              <a:rPr lang="th-TH" dirty="0" smtClean="0"/>
              <a:t>.</a:t>
            </a:r>
            <a:r>
              <a:rPr lang="th-TH" dirty="0" err="1" smtClean="0"/>
              <a:t>ugens</a:t>
            </a:r>
            <a:r>
              <a:rPr lang="th-TH" dirty="0" smtClean="0"/>
              <a:t>.*;</a:t>
            </a:r>
          </a:p>
          <a:p>
            <a:r>
              <a:rPr lang="th-TH" dirty="0" smtClean="0"/>
              <a:t> </a:t>
            </a:r>
          </a:p>
          <a:p>
            <a:r>
              <a:rPr lang="th-TH" dirty="0" err="1" smtClean="0"/>
              <a:t>Minim</a:t>
            </a:r>
            <a:r>
              <a:rPr lang="th-TH" dirty="0" smtClean="0"/>
              <a:t>       </a:t>
            </a:r>
            <a:r>
              <a:rPr lang="th-TH" dirty="0" err="1" smtClean="0"/>
              <a:t>minim</a:t>
            </a:r>
            <a:r>
              <a:rPr lang="th-TH" dirty="0" smtClean="0"/>
              <a:t>;</a:t>
            </a:r>
          </a:p>
          <a:p>
            <a:r>
              <a:rPr lang="th-TH" dirty="0" err="1" smtClean="0"/>
              <a:t>AudioOutput</a:t>
            </a:r>
            <a:r>
              <a:rPr lang="th-TH" dirty="0" smtClean="0"/>
              <a:t> </a:t>
            </a:r>
            <a:r>
              <a:rPr lang="th-TH" dirty="0" err="1" smtClean="0"/>
              <a:t>out</a:t>
            </a:r>
            <a:r>
              <a:rPr lang="th-TH" dirty="0" smtClean="0"/>
              <a:t>;</a:t>
            </a:r>
          </a:p>
          <a:p>
            <a:r>
              <a:rPr lang="th-TH" dirty="0" err="1" smtClean="0"/>
              <a:t>Oscil</a:t>
            </a:r>
            <a:r>
              <a:rPr lang="th-TH" dirty="0" smtClean="0"/>
              <a:t>       </a:t>
            </a:r>
            <a:r>
              <a:rPr lang="th-TH" dirty="0" err="1" smtClean="0"/>
              <a:t>wave</a:t>
            </a:r>
            <a:r>
              <a:rPr lang="th-TH" dirty="0" smtClean="0"/>
              <a:t>;</a:t>
            </a:r>
            <a:endParaRPr lang="th-TH" dirty="0"/>
          </a:p>
        </p:txBody>
      </p:sp>
      <p:sp>
        <p:nvSpPr>
          <p:cNvPr id="6" name="สี่เหลี่ยมผืนผ้า 5"/>
          <p:cNvSpPr/>
          <p:nvPr/>
        </p:nvSpPr>
        <p:spPr>
          <a:xfrm>
            <a:off x="4290060" y="1774081"/>
            <a:ext cx="7231380" cy="3970318"/>
          </a:xfrm>
          <a:prstGeom prst="rect">
            <a:avLst/>
          </a:prstGeom>
        </p:spPr>
        <p:txBody>
          <a:bodyPr wrap="square">
            <a:spAutoFit/>
          </a:bodyPr>
          <a:lstStyle/>
          <a:p>
            <a:r>
              <a:rPr lang="th-TH" dirty="0" err="1" smtClean="0"/>
              <a:t>void</a:t>
            </a:r>
            <a:r>
              <a:rPr lang="th-TH" dirty="0" smtClean="0"/>
              <a:t> </a:t>
            </a:r>
            <a:r>
              <a:rPr lang="th-TH" dirty="0" err="1" smtClean="0"/>
              <a:t>setup</a:t>
            </a:r>
            <a:r>
              <a:rPr lang="th-TH" dirty="0" smtClean="0"/>
              <a:t>()</a:t>
            </a:r>
          </a:p>
          <a:p>
            <a:r>
              <a:rPr lang="th-TH" dirty="0" smtClean="0"/>
              <a:t>{</a:t>
            </a:r>
          </a:p>
          <a:p>
            <a:r>
              <a:rPr lang="th-TH" dirty="0" smtClean="0"/>
              <a:t>  </a:t>
            </a:r>
            <a:r>
              <a:rPr lang="th-TH" dirty="0" err="1" smtClean="0"/>
              <a:t>size</a:t>
            </a:r>
            <a:r>
              <a:rPr lang="th-TH" dirty="0" smtClean="0"/>
              <a:t>(512, 200, P3D);</a:t>
            </a:r>
          </a:p>
          <a:p>
            <a:r>
              <a:rPr lang="th-TH" dirty="0" smtClean="0"/>
              <a:t>   </a:t>
            </a:r>
            <a:r>
              <a:rPr lang="th-TH" dirty="0" err="1" smtClean="0"/>
              <a:t>minim</a:t>
            </a:r>
            <a:r>
              <a:rPr lang="th-TH" dirty="0" smtClean="0"/>
              <a:t> = </a:t>
            </a:r>
            <a:r>
              <a:rPr lang="th-TH" dirty="0" err="1" smtClean="0"/>
              <a:t>new</a:t>
            </a:r>
            <a:r>
              <a:rPr lang="th-TH" dirty="0" smtClean="0"/>
              <a:t> </a:t>
            </a:r>
            <a:r>
              <a:rPr lang="th-TH" dirty="0" err="1" smtClean="0"/>
              <a:t>Minim</a:t>
            </a:r>
            <a:r>
              <a:rPr lang="th-TH" dirty="0" smtClean="0"/>
              <a:t>(</a:t>
            </a:r>
            <a:r>
              <a:rPr lang="th-TH" dirty="0" err="1" smtClean="0"/>
              <a:t>this</a:t>
            </a:r>
            <a:r>
              <a:rPr lang="th-TH" dirty="0" smtClean="0"/>
              <a:t>);</a:t>
            </a:r>
          </a:p>
          <a:p>
            <a:r>
              <a:rPr lang="th-TH" dirty="0" smtClean="0"/>
              <a:t>    </a:t>
            </a:r>
            <a:r>
              <a:rPr lang="th-TH" dirty="0" err="1" smtClean="0">
                <a:solidFill>
                  <a:srgbClr val="FF0000"/>
                </a:solidFill>
              </a:rPr>
              <a:t>out</a:t>
            </a:r>
            <a:r>
              <a:rPr lang="th-TH" dirty="0" smtClean="0">
                <a:solidFill>
                  <a:srgbClr val="FF0000"/>
                </a:solidFill>
              </a:rPr>
              <a:t> = </a:t>
            </a:r>
            <a:r>
              <a:rPr lang="th-TH" dirty="0" err="1" smtClean="0">
                <a:solidFill>
                  <a:srgbClr val="FF0000"/>
                </a:solidFill>
              </a:rPr>
              <a:t>minim</a:t>
            </a:r>
            <a:r>
              <a:rPr lang="th-TH" dirty="0" smtClean="0">
                <a:solidFill>
                  <a:srgbClr val="FF0000"/>
                </a:solidFill>
              </a:rPr>
              <a:t>.</a:t>
            </a:r>
            <a:r>
              <a:rPr lang="th-TH" dirty="0" err="1" smtClean="0">
                <a:solidFill>
                  <a:srgbClr val="FF0000"/>
                </a:solidFill>
              </a:rPr>
              <a:t>getLineOut</a:t>
            </a:r>
            <a:r>
              <a:rPr lang="th-TH" dirty="0" smtClean="0">
                <a:solidFill>
                  <a:srgbClr val="FF0000"/>
                </a:solidFill>
              </a:rPr>
              <a:t>();</a:t>
            </a:r>
          </a:p>
          <a:p>
            <a:r>
              <a:rPr lang="th-TH" dirty="0" smtClean="0"/>
              <a:t>    </a:t>
            </a:r>
            <a:r>
              <a:rPr lang="th-TH" dirty="0" err="1" smtClean="0">
                <a:solidFill>
                  <a:srgbClr val="FF0000"/>
                </a:solidFill>
              </a:rPr>
              <a:t>wave</a:t>
            </a:r>
            <a:r>
              <a:rPr lang="th-TH" dirty="0" smtClean="0">
                <a:solidFill>
                  <a:srgbClr val="FF0000"/>
                </a:solidFill>
              </a:rPr>
              <a:t> = </a:t>
            </a:r>
            <a:r>
              <a:rPr lang="th-TH" dirty="0" err="1" smtClean="0">
                <a:solidFill>
                  <a:srgbClr val="FF0000"/>
                </a:solidFill>
              </a:rPr>
              <a:t>new</a:t>
            </a:r>
            <a:r>
              <a:rPr lang="th-TH" dirty="0" smtClean="0">
                <a:solidFill>
                  <a:srgbClr val="FF0000"/>
                </a:solidFill>
              </a:rPr>
              <a:t> </a:t>
            </a:r>
            <a:r>
              <a:rPr lang="th-TH" dirty="0" err="1" smtClean="0">
                <a:solidFill>
                  <a:srgbClr val="FF0000"/>
                </a:solidFill>
              </a:rPr>
              <a:t>Oscil</a:t>
            </a:r>
            <a:r>
              <a:rPr lang="th-TH" dirty="0" smtClean="0">
                <a:solidFill>
                  <a:srgbClr val="FF0000"/>
                </a:solidFill>
              </a:rPr>
              <a:t>( 440, 0.5f, </a:t>
            </a:r>
            <a:r>
              <a:rPr lang="th-TH" dirty="0" err="1" smtClean="0">
                <a:solidFill>
                  <a:srgbClr val="FF0000"/>
                </a:solidFill>
              </a:rPr>
              <a:t>Waves</a:t>
            </a:r>
            <a:r>
              <a:rPr lang="th-TH" dirty="0" smtClean="0">
                <a:solidFill>
                  <a:srgbClr val="FF0000"/>
                </a:solidFill>
              </a:rPr>
              <a:t>.SINE );</a:t>
            </a:r>
          </a:p>
          <a:p>
            <a:r>
              <a:rPr lang="th-TH" dirty="0" smtClean="0"/>
              <a:t>    // </a:t>
            </a:r>
            <a:r>
              <a:rPr lang="th-TH" dirty="0" err="1" smtClean="0"/>
              <a:t>patch</a:t>
            </a:r>
            <a:r>
              <a:rPr lang="th-TH" dirty="0" smtClean="0"/>
              <a:t> </a:t>
            </a:r>
            <a:r>
              <a:rPr lang="th-TH" dirty="0" err="1" smtClean="0"/>
              <a:t>the</a:t>
            </a:r>
            <a:r>
              <a:rPr lang="th-TH" dirty="0" smtClean="0"/>
              <a:t> </a:t>
            </a:r>
            <a:r>
              <a:rPr lang="th-TH" dirty="0" err="1" smtClean="0"/>
              <a:t>Oscil</a:t>
            </a:r>
            <a:r>
              <a:rPr lang="th-TH" dirty="0" smtClean="0"/>
              <a:t> </a:t>
            </a:r>
            <a:r>
              <a:rPr lang="th-TH" dirty="0" err="1" smtClean="0"/>
              <a:t>to</a:t>
            </a:r>
            <a:r>
              <a:rPr lang="th-TH" dirty="0" smtClean="0"/>
              <a:t> </a:t>
            </a:r>
            <a:r>
              <a:rPr lang="th-TH" dirty="0" err="1" smtClean="0"/>
              <a:t>the</a:t>
            </a:r>
            <a:r>
              <a:rPr lang="th-TH" dirty="0" smtClean="0"/>
              <a:t> </a:t>
            </a:r>
            <a:r>
              <a:rPr lang="th-TH" dirty="0" err="1" smtClean="0"/>
              <a:t>output</a:t>
            </a:r>
            <a:endParaRPr lang="th-TH" dirty="0" smtClean="0"/>
          </a:p>
          <a:p>
            <a:r>
              <a:rPr lang="th-TH" dirty="0" smtClean="0"/>
              <a:t>    </a:t>
            </a:r>
            <a:r>
              <a:rPr lang="th-TH" dirty="0" err="1" smtClean="0"/>
              <a:t>wave</a:t>
            </a:r>
            <a:r>
              <a:rPr lang="th-TH" dirty="0" smtClean="0"/>
              <a:t>.</a:t>
            </a:r>
            <a:r>
              <a:rPr lang="th-TH" dirty="0" err="1" smtClean="0"/>
              <a:t>patch</a:t>
            </a:r>
            <a:r>
              <a:rPr lang="th-TH" dirty="0" smtClean="0"/>
              <a:t>( </a:t>
            </a:r>
            <a:r>
              <a:rPr lang="th-TH" dirty="0" err="1" smtClean="0"/>
              <a:t>out</a:t>
            </a:r>
            <a:r>
              <a:rPr lang="th-TH" dirty="0" smtClean="0"/>
              <a:t> );</a:t>
            </a:r>
          </a:p>
          <a:p>
            <a:r>
              <a:rPr lang="th-TH" dirty="0" smtClean="0"/>
              <a:t>}</a:t>
            </a:r>
            <a:endParaRPr lang="th-TH" dirty="0"/>
          </a:p>
        </p:txBody>
      </p:sp>
      <p:sp>
        <p:nvSpPr>
          <p:cNvPr id="7" name="สี่เหลี่ยมผืนผ้า 6"/>
          <p:cNvSpPr/>
          <p:nvPr/>
        </p:nvSpPr>
        <p:spPr>
          <a:xfrm>
            <a:off x="6400800" y="297706"/>
            <a:ext cx="6172200" cy="1384995"/>
          </a:xfrm>
          <a:prstGeom prst="rect">
            <a:avLst/>
          </a:prstGeom>
        </p:spPr>
        <p:txBody>
          <a:bodyPr wrap="square">
            <a:spAutoFit/>
          </a:bodyPr>
          <a:lstStyle/>
          <a:p>
            <a:r>
              <a:rPr lang="th-TH" dirty="0" smtClean="0"/>
              <a:t>// </a:t>
            </a:r>
            <a:r>
              <a:rPr lang="th-TH" dirty="0" err="1" smtClean="0"/>
              <a:t>use</a:t>
            </a:r>
            <a:r>
              <a:rPr lang="th-TH" dirty="0" smtClean="0"/>
              <a:t> </a:t>
            </a:r>
            <a:r>
              <a:rPr lang="th-TH" dirty="0" err="1" smtClean="0"/>
              <a:t>the</a:t>
            </a:r>
            <a:r>
              <a:rPr lang="th-TH" dirty="0" smtClean="0"/>
              <a:t> </a:t>
            </a:r>
            <a:r>
              <a:rPr lang="th-TH" dirty="0" err="1" smtClean="0"/>
              <a:t>getLineOut</a:t>
            </a:r>
            <a:r>
              <a:rPr lang="th-TH" dirty="0" smtClean="0"/>
              <a:t> </a:t>
            </a:r>
            <a:r>
              <a:rPr lang="th-TH" dirty="0" err="1" smtClean="0"/>
              <a:t>method</a:t>
            </a:r>
            <a:r>
              <a:rPr lang="th-TH" dirty="0" smtClean="0"/>
              <a:t> of </a:t>
            </a:r>
            <a:r>
              <a:rPr lang="th-TH" dirty="0" err="1" smtClean="0"/>
              <a:t>the</a:t>
            </a:r>
            <a:r>
              <a:rPr lang="th-TH" dirty="0" smtClean="0"/>
              <a:t> </a:t>
            </a:r>
            <a:r>
              <a:rPr lang="th-TH" dirty="0" err="1" smtClean="0"/>
              <a:t>Minim</a:t>
            </a:r>
            <a:r>
              <a:rPr lang="th-TH" dirty="0" smtClean="0"/>
              <a:t> </a:t>
            </a:r>
            <a:r>
              <a:rPr lang="th-TH" dirty="0" err="1" smtClean="0"/>
              <a:t>object</a:t>
            </a:r>
            <a:r>
              <a:rPr lang="th-TH" dirty="0" smtClean="0"/>
              <a:t> </a:t>
            </a:r>
            <a:r>
              <a:rPr lang="th-TH" dirty="0" err="1" smtClean="0"/>
              <a:t>to</a:t>
            </a:r>
            <a:r>
              <a:rPr lang="th-TH" dirty="0" smtClean="0"/>
              <a:t> </a:t>
            </a:r>
            <a:r>
              <a:rPr lang="th-TH" dirty="0" err="1" smtClean="0"/>
              <a:t>get</a:t>
            </a:r>
            <a:r>
              <a:rPr lang="th-TH" dirty="0" smtClean="0"/>
              <a:t> </a:t>
            </a:r>
            <a:r>
              <a:rPr lang="th-TH" dirty="0" err="1" smtClean="0"/>
              <a:t>an</a:t>
            </a:r>
            <a:r>
              <a:rPr lang="th-TH" dirty="0" smtClean="0"/>
              <a:t> </a:t>
            </a:r>
            <a:r>
              <a:rPr lang="th-TH" dirty="0" err="1" smtClean="0"/>
              <a:t>AudioOutput</a:t>
            </a:r>
            <a:r>
              <a:rPr lang="th-TH" dirty="0" smtClean="0"/>
              <a:t> </a:t>
            </a:r>
            <a:r>
              <a:rPr lang="th-TH" dirty="0" err="1" smtClean="0"/>
              <a:t>object</a:t>
            </a:r>
            <a:endParaRPr lang="th-TH" dirty="0" smtClean="0"/>
          </a:p>
        </p:txBody>
      </p:sp>
      <p:sp>
        <p:nvSpPr>
          <p:cNvPr id="8" name="สี่เหลี่ยมผืนผ้า 7"/>
          <p:cNvSpPr/>
          <p:nvPr/>
        </p:nvSpPr>
        <p:spPr>
          <a:xfrm>
            <a:off x="293370" y="5962739"/>
            <a:ext cx="9928860" cy="523220"/>
          </a:xfrm>
          <a:prstGeom prst="rect">
            <a:avLst/>
          </a:prstGeom>
        </p:spPr>
        <p:txBody>
          <a:bodyPr wrap="square">
            <a:spAutoFit/>
          </a:bodyPr>
          <a:lstStyle/>
          <a:p>
            <a:r>
              <a:rPr lang="th-TH" dirty="0" smtClean="0"/>
              <a:t> // </a:t>
            </a:r>
            <a:r>
              <a:rPr lang="th-TH" dirty="0" err="1" smtClean="0"/>
              <a:t>create</a:t>
            </a:r>
            <a:r>
              <a:rPr lang="th-TH" dirty="0" smtClean="0"/>
              <a:t> a </a:t>
            </a:r>
            <a:r>
              <a:rPr lang="th-TH" dirty="0" err="1" smtClean="0"/>
              <a:t>sine</a:t>
            </a:r>
            <a:r>
              <a:rPr lang="th-TH" dirty="0" smtClean="0"/>
              <a:t> </a:t>
            </a:r>
            <a:r>
              <a:rPr lang="th-TH" dirty="0" err="1" smtClean="0"/>
              <a:t>wave</a:t>
            </a:r>
            <a:r>
              <a:rPr lang="th-TH" dirty="0" smtClean="0"/>
              <a:t> </a:t>
            </a:r>
            <a:r>
              <a:rPr lang="th-TH" dirty="0" err="1" smtClean="0"/>
              <a:t>Oscil</a:t>
            </a:r>
            <a:r>
              <a:rPr lang="th-TH" dirty="0" smtClean="0"/>
              <a:t>, </a:t>
            </a:r>
            <a:r>
              <a:rPr lang="th-TH" dirty="0" err="1" smtClean="0"/>
              <a:t>set</a:t>
            </a:r>
            <a:r>
              <a:rPr lang="th-TH" dirty="0" smtClean="0"/>
              <a:t> </a:t>
            </a:r>
            <a:r>
              <a:rPr lang="th-TH" dirty="0" err="1" smtClean="0"/>
              <a:t>to</a:t>
            </a:r>
            <a:r>
              <a:rPr lang="th-TH" dirty="0" smtClean="0"/>
              <a:t> 440 </a:t>
            </a:r>
            <a:r>
              <a:rPr lang="th-TH" dirty="0" err="1" smtClean="0"/>
              <a:t>Hz</a:t>
            </a:r>
            <a:r>
              <a:rPr lang="th-TH" dirty="0" smtClean="0"/>
              <a:t>, </a:t>
            </a:r>
            <a:r>
              <a:rPr lang="th-TH" dirty="0" err="1" smtClean="0"/>
              <a:t>at</a:t>
            </a:r>
            <a:r>
              <a:rPr lang="th-TH" dirty="0" smtClean="0"/>
              <a:t> 0.5 </a:t>
            </a:r>
            <a:r>
              <a:rPr lang="th-TH" dirty="0" err="1" smtClean="0"/>
              <a:t>amplitude</a:t>
            </a:r>
            <a:endParaRPr lang="th-TH" dirty="0"/>
          </a:p>
        </p:txBody>
      </p:sp>
      <p:sp>
        <p:nvSpPr>
          <p:cNvPr id="9" name="ลูกศรโค้งขวา 8"/>
          <p:cNvSpPr/>
          <p:nvPr/>
        </p:nvSpPr>
        <p:spPr>
          <a:xfrm rot="1018794" flipH="1">
            <a:off x="9105666" y="1365298"/>
            <a:ext cx="898159" cy="27517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
        <p:nvSpPr>
          <p:cNvPr id="10" name="ลูกศรโค้งขวา 9"/>
          <p:cNvSpPr/>
          <p:nvPr/>
        </p:nvSpPr>
        <p:spPr>
          <a:xfrm rot="13832288" flipH="1">
            <a:off x="2961608" y="3378160"/>
            <a:ext cx="898159" cy="27517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118491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320040" y="366623"/>
            <a:ext cx="11277600" cy="5262979"/>
          </a:xfrm>
          <a:prstGeom prst="rect">
            <a:avLst/>
          </a:prstGeom>
        </p:spPr>
        <p:txBody>
          <a:bodyPr wrap="square">
            <a:spAutoFit/>
          </a:bodyPr>
          <a:lstStyle/>
          <a:p>
            <a:r>
              <a:rPr lang="th-TH" dirty="0" err="1" smtClean="0"/>
              <a:t>void</a:t>
            </a:r>
            <a:r>
              <a:rPr lang="th-TH" dirty="0" smtClean="0"/>
              <a:t> </a:t>
            </a:r>
            <a:r>
              <a:rPr lang="th-TH" dirty="0" err="1" smtClean="0"/>
              <a:t>draw</a:t>
            </a:r>
            <a:r>
              <a:rPr lang="th-TH" dirty="0" smtClean="0"/>
              <a:t>()</a:t>
            </a:r>
          </a:p>
          <a:p>
            <a:r>
              <a:rPr lang="th-TH" dirty="0" smtClean="0"/>
              <a:t>{</a:t>
            </a:r>
          </a:p>
          <a:p>
            <a:r>
              <a:rPr lang="th-TH" dirty="0" smtClean="0"/>
              <a:t>  </a:t>
            </a:r>
            <a:r>
              <a:rPr lang="th-TH" dirty="0" err="1" smtClean="0"/>
              <a:t>background</a:t>
            </a:r>
            <a:r>
              <a:rPr lang="th-TH" dirty="0" smtClean="0"/>
              <a:t>(0);</a:t>
            </a:r>
          </a:p>
          <a:p>
            <a:r>
              <a:rPr lang="th-TH" dirty="0" smtClean="0"/>
              <a:t>  </a:t>
            </a:r>
            <a:r>
              <a:rPr lang="th-TH" dirty="0" err="1" smtClean="0"/>
              <a:t>stroke</a:t>
            </a:r>
            <a:r>
              <a:rPr lang="th-TH" dirty="0" smtClean="0"/>
              <a:t>(255);</a:t>
            </a:r>
          </a:p>
          <a:p>
            <a:r>
              <a:rPr lang="th-TH" dirty="0" smtClean="0"/>
              <a:t>  </a:t>
            </a:r>
            <a:r>
              <a:rPr lang="th-TH" dirty="0" err="1" smtClean="0"/>
              <a:t>strokeWeight</a:t>
            </a:r>
            <a:r>
              <a:rPr lang="th-TH" dirty="0" smtClean="0"/>
              <a:t>(1);</a:t>
            </a:r>
          </a:p>
          <a:p>
            <a:r>
              <a:rPr lang="th-TH" dirty="0" smtClean="0"/>
              <a:t> </a:t>
            </a:r>
          </a:p>
          <a:p>
            <a:r>
              <a:rPr lang="th-TH" dirty="0" smtClean="0"/>
              <a:t> // </a:t>
            </a:r>
            <a:r>
              <a:rPr lang="th-TH" dirty="0" err="1" smtClean="0"/>
              <a:t>draw</a:t>
            </a:r>
            <a:r>
              <a:rPr lang="th-TH" dirty="0" smtClean="0"/>
              <a:t> </a:t>
            </a:r>
            <a:r>
              <a:rPr lang="th-TH" dirty="0" err="1" smtClean="0"/>
              <a:t>the</a:t>
            </a:r>
            <a:r>
              <a:rPr lang="th-TH" dirty="0" smtClean="0"/>
              <a:t> </a:t>
            </a:r>
            <a:r>
              <a:rPr lang="th-TH" dirty="0" err="1" smtClean="0"/>
              <a:t>waveform</a:t>
            </a:r>
            <a:r>
              <a:rPr lang="th-TH" dirty="0" smtClean="0"/>
              <a:t> of </a:t>
            </a:r>
            <a:r>
              <a:rPr lang="th-TH" dirty="0" err="1" smtClean="0"/>
              <a:t>the</a:t>
            </a:r>
            <a:r>
              <a:rPr lang="th-TH" dirty="0" smtClean="0"/>
              <a:t> </a:t>
            </a:r>
            <a:r>
              <a:rPr lang="th-TH" dirty="0" err="1" smtClean="0"/>
              <a:t>output</a:t>
            </a:r>
            <a:endParaRPr lang="th-TH" dirty="0" smtClean="0"/>
          </a:p>
          <a:p>
            <a:r>
              <a:rPr lang="th-TH" dirty="0" smtClean="0"/>
              <a:t>  </a:t>
            </a:r>
            <a:r>
              <a:rPr lang="th-TH" dirty="0" err="1" smtClean="0"/>
              <a:t>for</a:t>
            </a:r>
            <a:r>
              <a:rPr lang="th-TH" dirty="0" smtClean="0"/>
              <a:t>(</a:t>
            </a:r>
            <a:r>
              <a:rPr lang="th-TH" dirty="0" err="1" smtClean="0"/>
              <a:t>int</a:t>
            </a:r>
            <a:r>
              <a:rPr lang="th-TH" dirty="0" smtClean="0"/>
              <a:t> i = 0; i &lt; </a:t>
            </a:r>
            <a:r>
              <a:rPr lang="th-TH" dirty="0" err="1" smtClean="0"/>
              <a:t>out</a:t>
            </a:r>
            <a:r>
              <a:rPr lang="th-TH" dirty="0" smtClean="0"/>
              <a:t>.</a:t>
            </a:r>
            <a:r>
              <a:rPr lang="th-TH" dirty="0" err="1" smtClean="0"/>
              <a:t>bufferSize</a:t>
            </a:r>
            <a:r>
              <a:rPr lang="th-TH" dirty="0" smtClean="0"/>
              <a:t>() - 1; i++)</a:t>
            </a:r>
          </a:p>
          <a:p>
            <a:r>
              <a:rPr lang="th-TH" dirty="0" smtClean="0"/>
              <a:t>  {</a:t>
            </a:r>
          </a:p>
          <a:p>
            <a:r>
              <a:rPr lang="th-TH" dirty="0" smtClean="0"/>
              <a:t>    </a:t>
            </a:r>
            <a:r>
              <a:rPr lang="th-TH" dirty="0" err="1" smtClean="0"/>
              <a:t>line</a:t>
            </a:r>
            <a:r>
              <a:rPr lang="th-TH" dirty="0" smtClean="0"/>
              <a:t>( i, 50  - </a:t>
            </a:r>
            <a:r>
              <a:rPr lang="th-TH" dirty="0" err="1" smtClean="0"/>
              <a:t>out</a:t>
            </a:r>
            <a:r>
              <a:rPr lang="th-TH" dirty="0" smtClean="0"/>
              <a:t>.</a:t>
            </a:r>
            <a:r>
              <a:rPr lang="th-TH" dirty="0" err="1" smtClean="0"/>
              <a:t>left</a:t>
            </a:r>
            <a:r>
              <a:rPr lang="th-TH" dirty="0" smtClean="0"/>
              <a:t>.</a:t>
            </a:r>
            <a:r>
              <a:rPr lang="th-TH" dirty="0" err="1" smtClean="0"/>
              <a:t>get</a:t>
            </a:r>
            <a:r>
              <a:rPr lang="th-TH" dirty="0" smtClean="0"/>
              <a:t>(i)*50,  i+1, 50  - </a:t>
            </a:r>
            <a:r>
              <a:rPr lang="th-TH" dirty="0" err="1" smtClean="0"/>
              <a:t>out</a:t>
            </a:r>
            <a:r>
              <a:rPr lang="th-TH" dirty="0" smtClean="0"/>
              <a:t>.</a:t>
            </a:r>
            <a:r>
              <a:rPr lang="th-TH" dirty="0" err="1" smtClean="0"/>
              <a:t>left</a:t>
            </a:r>
            <a:r>
              <a:rPr lang="th-TH" dirty="0" smtClean="0"/>
              <a:t>.</a:t>
            </a:r>
            <a:r>
              <a:rPr lang="th-TH" dirty="0" err="1" smtClean="0"/>
              <a:t>get</a:t>
            </a:r>
            <a:r>
              <a:rPr lang="th-TH" dirty="0" smtClean="0"/>
              <a:t>(i+1)*50 );</a:t>
            </a:r>
          </a:p>
          <a:p>
            <a:r>
              <a:rPr lang="th-TH" dirty="0" smtClean="0"/>
              <a:t>    </a:t>
            </a:r>
            <a:r>
              <a:rPr lang="th-TH" dirty="0" err="1" smtClean="0"/>
              <a:t>line</a:t>
            </a:r>
            <a:r>
              <a:rPr lang="th-TH" dirty="0" smtClean="0"/>
              <a:t>( i, 150 - </a:t>
            </a:r>
            <a:r>
              <a:rPr lang="th-TH" dirty="0" err="1" smtClean="0"/>
              <a:t>out</a:t>
            </a:r>
            <a:r>
              <a:rPr lang="th-TH" dirty="0" smtClean="0"/>
              <a:t>.</a:t>
            </a:r>
            <a:r>
              <a:rPr lang="th-TH" dirty="0" err="1" smtClean="0"/>
              <a:t>right</a:t>
            </a:r>
            <a:r>
              <a:rPr lang="th-TH" dirty="0" smtClean="0"/>
              <a:t>.</a:t>
            </a:r>
            <a:r>
              <a:rPr lang="th-TH" dirty="0" err="1" smtClean="0"/>
              <a:t>get</a:t>
            </a:r>
            <a:r>
              <a:rPr lang="th-TH" dirty="0" smtClean="0"/>
              <a:t>(i)*50, i+1, 150 - </a:t>
            </a:r>
            <a:r>
              <a:rPr lang="th-TH" dirty="0" err="1" smtClean="0"/>
              <a:t>out</a:t>
            </a:r>
            <a:r>
              <a:rPr lang="th-TH" dirty="0" smtClean="0"/>
              <a:t>.</a:t>
            </a:r>
            <a:r>
              <a:rPr lang="th-TH" dirty="0" err="1" smtClean="0"/>
              <a:t>right</a:t>
            </a:r>
            <a:r>
              <a:rPr lang="th-TH" dirty="0" smtClean="0"/>
              <a:t>.</a:t>
            </a:r>
            <a:r>
              <a:rPr lang="th-TH" dirty="0" err="1" smtClean="0"/>
              <a:t>get</a:t>
            </a:r>
            <a:r>
              <a:rPr lang="th-TH" dirty="0" smtClean="0"/>
              <a:t>(i+1)*50 );</a:t>
            </a:r>
          </a:p>
          <a:p>
            <a:r>
              <a:rPr lang="th-TH" dirty="0" smtClean="0"/>
              <a:t>  }</a:t>
            </a:r>
            <a:endParaRPr lang="th-TH" dirty="0"/>
          </a:p>
        </p:txBody>
      </p:sp>
      <p:sp>
        <p:nvSpPr>
          <p:cNvPr id="5" name="สี่เหลี่ยมผืนผ้า 4"/>
          <p:cNvSpPr/>
          <p:nvPr/>
        </p:nvSpPr>
        <p:spPr>
          <a:xfrm>
            <a:off x="5029200" y="366623"/>
            <a:ext cx="6431280" cy="2246769"/>
          </a:xfrm>
          <a:prstGeom prst="rect">
            <a:avLst/>
          </a:prstGeom>
        </p:spPr>
        <p:txBody>
          <a:bodyPr wrap="square">
            <a:spAutoFit/>
          </a:bodyPr>
          <a:lstStyle/>
          <a:p>
            <a:r>
              <a:rPr lang="th-TH" sz="2000" dirty="0" smtClean="0"/>
              <a:t> // I </a:t>
            </a:r>
            <a:r>
              <a:rPr lang="th-TH" sz="2000" dirty="0" err="1" smtClean="0"/>
              <a:t>draw</a:t>
            </a:r>
            <a:r>
              <a:rPr lang="th-TH" sz="2000" dirty="0" smtClean="0"/>
              <a:t> </a:t>
            </a:r>
            <a:r>
              <a:rPr lang="th-TH" sz="2000" dirty="0" err="1" smtClean="0"/>
              <a:t>the</a:t>
            </a:r>
            <a:r>
              <a:rPr lang="th-TH" sz="2000" dirty="0" smtClean="0"/>
              <a:t> </a:t>
            </a:r>
            <a:r>
              <a:rPr lang="th-TH" sz="2000" dirty="0" err="1" smtClean="0"/>
              <a:t>waveform</a:t>
            </a:r>
            <a:r>
              <a:rPr lang="th-TH" sz="2000" dirty="0" smtClean="0"/>
              <a:t> </a:t>
            </a:r>
            <a:r>
              <a:rPr lang="th-TH" sz="2000" dirty="0" err="1" smtClean="0"/>
              <a:t>by</a:t>
            </a:r>
            <a:r>
              <a:rPr lang="th-TH" sz="2000" dirty="0" smtClean="0"/>
              <a:t> </a:t>
            </a:r>
            <a:r>
              <a:rPr lang="th-TH" sz="2000" dirty="0" err="1" smtClean="0"/>
              <a:t>connecting</a:t>
            </a:r>
            <a:r>
              <a:rPr lang="th-TH" sz="2000" dirty="0" smtClean="0"/>
              <a:t> </a:t>
            </a:r>
          </a:p>
          <a:p>
            <a:r>
              <a:rPr lang="th-TH" sz="2000" dirty="0" smtClean="0"/>
              <a:t>  // </a:t>
            </a:r>
            <a:r>
              <a:rPr lang="th-TH" sz="2000" dirty="0" err="1" smtClean="0"/>
              <a:t>neighbor</a:t>
            </a:r>
            <a:r>
              <a:rPr lang="th-TH" sz="2000" dirty="0" smtClean="0"/>
              <a:t> </a:t>
            </a:r>
            <a:r>
              <a:rPr lang="th-TH" sz="2000" dirty="0" err="1" smtClean="0"/>
              <a:t>values</a:t>
            </a:r>
            <a:r>
              <a:rPr lang="th-TH" sz="2000" dirty="0" smtClean="0"/>
              <a:t> </a:t>
            </a:r>
            <a:r>
              <a:rPr lang="th-TH" sz="2000" dirty="0" err="1" smtClean="0"/>
              <a:t>with</a:t>
            </a:r>
            <a:r>
              <a:rPr lang="th-TH" sz="2000" dirty="0" smtClean="0"/>
              <a:t> a </a:t>
            </a:r>
            <a:r>
              <a:rPr lang="th-TH" sz="2000" dirty="0" err="1" smtClean="0"/>
              <a:t>line</a:t>
            </a:r>
            <a:r>
              <a:rPr lang="th-TH" sz="2000" dirty="0" smtClean="0"/>
              <a:t>. I </a:t>
            </a:r>
            <a:r>
              <a:rPr lang="th-TH" sz="2000" dirty="0" err="1" smtClean="0"/>
              <a:t>multiply</a:t>
            </a:r>
            <a:r>
              <a:rPr lang="th-TH" sz="2000" dirty="0" smtClean="0"/>
              <a:t> </a:t>
            </a:r>
          </a:p>
          <a:p>
            <a:r>
              <a:rPr lang="th-TH" sz="2000" dirty="0" smtClean="0"/>
              <a:t>  // </a:t>
            </a:r>
            <a:r>
              <a:rPr lang="th-TH" sz="2000" dirty="0" err="1" smtClean="0">
                <a:solidFill>
                  <a:srgbClr val="FF0000"/>
                </a:solidFill>
              </a:rPr>
              <a:t>each</a:t>
            </a:r>
            <a:r>
              <a:rPr lang="th-TH" sz="2000" dirty="0" smtClean="0">
                <a:solidFill>
                  <a:srgbClr val="FF0000"/>
                </a:solidFill>
              </a:rPr>
              <a:t> of </a:t>
            </a:r>
            <a:r>
              <a:rPr lang="th-TH" sz="2000" dirty="0" err="1" smtClean="0">
                <a:solidFill>
                  <a:srgbClr val="FF0000"/>
                </a:solidFill>
              </a:rPr>
              <a:t>the</a:t>
            </a:r>
            <a:r>
              <a:rPr lang="th-TH" sz="2000" dirty="0" smtClean="0">
                <a:solidFill>
                  <a:srgbClr val="FF0000"/>
                </a:solidFill>
              </a:rPr>
              <a:t> </a:t>
            </a:r>
            <a:r>
              <a:rPr lang="th-TH" sz="2000" dirty="0" err="1" smtClean="0">
                <a:solidFill>
                  <a:srgbClr val="FF0000"/>
                </a:solidFill>
              </a:rPr>
              <a:t>values</a:t>
            </a:r>
            <a:r>
              <a:rPr lang="th-TH" sz="2000" dirty="0" smtClean="0">
                <a:solidFill>
                  <a:srgbClr val="FF0000"/>
                </a:solidFill>
              </a:rPr>
              <a:t> </a:t>
            </a:r>
            <a:r>
              <a:rPr lang="th-TH" sz="2000" dirty="0" err="1" smtClean="0">
                <a:solidFill>
                  <a:srgbClr val="FF0000"/>
                </a:solidFill>
              </a:rPr>
              <a:t>by</a:t>
            </a:r>
            <a:r>
              <a:rPr lang="th-TH" sz="2000" dirty="0" smtClean="0">
                <a:solidFill>
                  <a:srgbClr val="FF0000"/>
                </a:solidFill>
              </a:rPr>
              <a:t> 50 </a:t>
            </a:r>
          </a:p>
          <a:p>
            <a:r>
              <a:rPr lang="th-TH" sz="2000" dirty="0" smtClean="0"/>
              <a:t>  // </a:t>
            </a:r>
            <a:r>
              <a:rPr lang="th-TH" sz="2000" dirty="0" err="1" smtClean="0"/>
              <a:t>because</a:t>
            </a:r>
            <a:r>
              <a:rPr lang="th-TH" sz="2000" dirty="0" smtClean="0"/>
              <a:t> </a:t>
            </a:r>
            <a:r>
              <a:rPr lang="th-TH" sz="2000" dirty="0" err="1" smtClean="0"/>
              <a:t>the</a:t>
            </a:r>
            <a:r>
              <a:rPr lang="th-TH" sz="2000" dirty="0" smtClean="0"/>
              <a:t> </a:t>
            </a:r>
            <a:r>
              <a:rPr lang="th-TH" sz="2000" dirty="0" err="1" smtClean="0"/>
              <a:t>values</a:t>
            </a:r>
            <a:r>
              <a:rPr lang="th-TH" sz="2000" dirty="0" smtClean="0"/>
              <a:t> </a:t>
            </a:r>
            <a:r>
              <a:rPr lang="th-TH" sz="2000" dirty="0" err="1" smtClean="0"/>
              <a:t>in</a:t>
            </a:r>
            <a:r>
              <a:rPr lang="th-TH" sz="2000" dirty="0" smtClean="0"/>
              <a:t> </a:t>
            </a:r>
            <a:r>
              <a:rPr lang="th-TH" sz="2000" dirty="0" err="1" smtClean="0"/>
              <a:t>the</a:t>
            </a:r>
            <a:r>
              <a:rPr lang="th-TH" sz="2000" dirty="0" smtClean="0"/>
              <a:t> </a:t>
            </a:r>
            <a:r>
              <a:rPr lang="th-TH" sz="2000" dirty="0" err="1" smtClean="0"/>
              <a:t>buffers</a:t>
            </a:r>
            <a:r>
              <a:rPr lang="th-TH" sz="2000" dirty="0" smtClean="0"/>
              <a:t> </a:t>
            </a:r>
            <a:r>
              <a:rPr lang="th-TH" sz="2000" dirty="0" err="1" smtClean="0"/>
              <a:t>are</a:t>
            </a:r>
            <a:r>
              <a:rPr lang="th-TH" sz="2000" dirty="0" smtClean="0"/>
              <a:t> </a:t>
            </a:r>
            <a:r>
              <a:rPr lang="th-TH" sz="2000" dirty="0" err="1" smtClean="0"/>
              <a:t>normalized</a:t>
            </a:r>
            <a:endParaRPr lang="th-TH" sz="2000" dirty="0" smtClean="0"/>
          </a:p>
          <a:p>
            <a:r>
              <a:rPr lang="th-TH" sz="2000" dirty="0" smtClean="0"/>
              <a:t>  </a:t>
            </a:r>
            <a:r>
              <a:rPr lang="th-TH" sz="2000" dirty="0" smtClean="0">
                <a:solidFill>
                  <a:srgbClr val="FF0000"/>
                </a:solidFill>
              </a:rPr>
              <a:t>// </a:t>
            </a:r>
            <a:r>
              <a:rPr lang="th-TH" sz="2000" dirty="0" err="1" smtClean="0">
                <a:solidFill>
                  <a:srgbClr val="FF0000"/>
                </a:solidFill>
              </a:rPr>
              <a:t>this</a:t>
            </a:r>
            <a:r>
              <a:rPr lang="th-TH" sz="2000" dirty="0" smtClean="0">
                <a:solidFill>
                  <a:srgbClr val="FF0000"/>
                </a:solidFill>
              </a:rPr>
              <a:t> </a:t>
            </a:r>
            <a:r>
              <a:rPr lang="th-TH" sz="2000" dirty="0" err="1" smtClean="0">
                <a:solidFill>
                  <a:srgbClr val="FF0000"/>
                </a:solidFill>
              </a:rPr>
              <a:t>means</a:t>
            </a:r>
            <a:r>
              <a:rPr lang="th-TH" sz="2000" dirty="0" smtClean="0">
                <a:solidFill>
                  <a:srgbClr val="FF0000"/>
                </a:solidFill>
              </a:rPr>
              <a:t> </a:t>
            </a:r>
            <a:r>
              <a:rPr lang="th-TH" sz="2000" dirty="0" err="1" smtClean="0">
                <a:solidFill>
                  <a:srgbClr val="FF0000"/>
                </a:solidFill>
              </a:rPr>
              <a:t>that</a:t>
            </a:r>
            <a:r>
              <a:rPr lang="th-TH" sz="2000" dirty="0" smtClean="0">
                <a:solidFill>
                  <a:srgbClr val="FF0000"/>
                </a:solidFill>
              </a:rPr>
              <a:t> </a:t>
            </a:r>
            <a:r>
              <a:rPr lang="th-TH" sz="2000" dirty="0" err="1" smtClean="0">
                <a:solidFill>
                  <a:srgbClr val="FF0000"/>
                </a:solidFill>
              </a:rPr>
              <a:t>they</a:t>
            </a:r>
            <a:r>
              <a:rPr lang="th-TH" sz="2000" dirty="0" smtClean="0">
                <a:solidFill>
                  <a:srgbClr val="FF0000"/>
                </a:solidFill>
              </a:rPr>
              <a:t> </a:t>
            </a:r>
            <a:r>
              <a:rPr lang="th-TH" sz="2000" dirty="0" err="1" smtClean="0">
                <a:solidFill>
                  <a:srgbClr val="FF0000"/>
                </a:solidFill>
              </a:rPr>
              <a:t>have</a:t>
            </a:r>
            <a:r>
              <a:rPr lang="th-TH" sz="2000" dirty="0" smtClean="0">
                <a:solidFill>
                  <a:srgbClr val="FF0000"/>
                </a:solidFill>
              </a:rPr>
              <a:t> </a:t>
            </a:r>
            <a:r>
              <a:rPr lang="th-TH" sz="2000" dirty="0" err="1" smtClean="0">
                <a:solidFill>
                  <a:srgbClr val="FF0000"/>
                </a:solidFill>
              </a:rPr>
              <a:t>values</a:t>
            </a:r>
            <a:r>
              <a:rPr lang="th-TH" sz="2000" dirty="0" smtClean="0">
                <a:solidFill>
                  <a:srgbClr val="FF0000"/>
                </a:solidFill>
              </a:rPr>
              <a:t> </a:t>
            </a:r>
            <a:r>
              <a:rPr lang="th-TH" sz="2000" dirty="0" err="1" smtClean="0">
                <a:solidFill>
                  <a:srgbClr val="FF0000"/>
                </a:solidFill>
              </a:rPr>
              <a:t>between</a:t>
            </a:r>
            <a:r>
              <a:rPr lang="th-TH" sz="2000" dirty="0" smtClean="0">
                <a:solidFill>
                  <a:srgbClr val="FF0000"/>
                </a:solidFill>
              </a:rPr>
              <a:t> -1 and 1. </a:t>
            </a:r>
          </a:p>
          <a:p>
            <a:r>
              <a:rPr lang="th-TH" sz="2000" dirty="0" smtClean="0"/>
              <a:t>  // </a:t>
            </a:r>
            <a:r>
              <a:rPr lang="th-TH" sz="2000" dirty="0" err="1" smtClean="0"/>
              <a:t>If</a:t>
            </a:r>
            <a:r>
              <a:rPr lang="th-TH" sz="2000" dirty="0" smtClean="0"/>
              <a:t> </a:t>
            </a:r>
            <a:r>
              <a:rPr lang="th-TH" sz="2000" dirty="0" err="1" smtClean="0"/>
              <a:t>we</a:t>
            </a:r>
            <a:r>
              <a:rPr lang="th-TH" sz="2000" dirty="0" smtClean="0"/>
              <a:t> </a:t>
            </a:r>
            <a:r>
              <a:rPr lang="th-TH" sz="2000" dirty="0" err="1" smtClean="0"/>
              <a:t>don't</a:t>
            </a:r>
            <a:r>
              <a:rPr lang="th-TH" sz="2000" dirty="0" smtClean="0"/>
              <a:t> </a:t>
            </a:r>
            <a:r>
              <a:rPr lang="th-TH" sz="2000" dirty="0" err="1" smtClean="0"/>
              <a:t>scale</a:t>
            </a:r>
            <a:r>
              <a:rPr lang="th-TH" sz="2000" dirty="0" smtClean="0"/>
              <a:t> </a:t>
            </a:r>
            <a:r>
              <a:rPr lang="th-TH" sz="2000" dirty="0" err="1" smtClean="0"/>
              <a:t>them</a:t>
            </a:r>
            <a:r>
              <a:rPr lang="th-TH" sz="2000" dirty="0" smtClean="0"/>
              <a:t> </a:t>
            </a:r>
            <a:r>
              <a:rPr lang="th-TH" sz="2000" dirty="0" err="1" smtClean="0"/>
              <a:t>up</a:t>
            </a:r>
            <a:r>
              <a:rPr lang="th-TH" sz="2000" dirty="0" smtClean="0"/>
              <a:t> </a:t>
            </a:r>
            <a:r>
              <a:rPr lang="th-TH" sz="2000" dirty="0" err="1" smtClean="0"/>
              <a:t>our</a:t>
            </a:r>
            <a:r>
              <a:rPr lang="th-TH" sz="2000" dirty="0" smtClean="0"/>
              <a:t> </a:t>
            </a:r>
            <a:r>
              <a:rPr lang="th-TH" sz="2000" dirty="0" err="1" smtClean="0"/>
              <a:t>waveform</a:t>
            </a:r>
            <a:r>
              <a:rPr lang="th-TH" sz="2000" dirty="0" smtClean="0"/>
              <a:t> </a:t>
            </a:r>
          </a:p>
          <a:p>
            <a:r>
              <a:rPr lang="th-TH" sz="2000" dirty="0" smtClean="0"/>
              <a:t>  // </a:t>
            </a:r>
            <a:r>
              <a:rPr lang="th-TH" sz="2000" dirty="0" err="1" smtClean="0"/>
              <a:t>will</a:t>
            </a:r>
            <a:r>
              <a:rPr lang="th-TH" sz="2000" dirty="0" smtClean="0"/>
              <a:t> </a:t>
            </a:r>
            <a:r>
              <a:rPr lang="th-TH" sz="2000" dirty="0" err="1" smtClean="0"/>
              <a:t>look</a:t>
            </a:r>
            <a:r>
              <a:rPr lang="th-TH" sz="2000" dirty="0" smtClean="0"/>
              <a:t> </a:t>
            </a:r>
            <a:r>
              <a:rPr lang="th-TH" sz="2000" dirty="0" err="1" smtClean="0"/>
              <a:t>more</a:t>
            </a:r>
            <a:r>
              <a:rPr lang="th-TH" sz="2000" dirty="0" smtClean="0"/>
              <a:t> </a:t>
            </a:r>
            <a:r>
              <a:rPr lang="th-TH" sz="2000" dirty="0" err="1" smtClean="0"/>
              <a:t>or</a:t>
            </a:r>
            <a:r>
              <a:rPr lang="th-TH" sz="2000" dirty="0" smtClean="0"/>
              <a:t> </a:t>
            </a:r>
            <a:r>
              <a:rPr lang="th-TH" sz="2000" dirty="0" err="1" smtClean="0"/>
              <a:t>less</a:t>
            </a:r>
            <a:r>
              <a:rPr lang="th-TH" sz="2000" dirty="0" smtClean="0"/>
              <a:t> </a:t>
            </a:r>
            <a:r>
              <a:rPr lang="th-TH" sz="2000" dirty="0" err="1" smtClean="0"/>
              <a:t>like</a:t>
            </a:r>
            <a:r>
              <a:rPr lang="th-TH" sz="2000" dirty="0" smtClean="0"/>
              <a:t> a </a:t>
            </a:r>
            <a:r>
              <a:rPr lang="th-TH" sz="2000" dirty="0" err="1" smtClean="0"/>
              <a:t>straight</a:t>
            </a:r>
            <a:r>
              <a:rPr lang="th-TH" sz="2000" dirty="0" smtClean="0"/>
              <a:t> </a:t>
            </a:r>
            <a:r>
              <a:rPr lang="th-TH" sz="2000" dirty="0" err="1" smtClean="0"/>
              <a:t>line</a:t>
            </a:r>
            <a:r>
              <a:rPr lang="th-TH" sz="2000" dirty="0" smtClean="0"/>
              <a:t>.</a:t>
            </a:r>
            <a:endParaRPr lang="th-TH" sz="2000" dirty="0"/>
          </a:p>
        </p:txBody>
      </p:sp>
      <p:sp>
        <p:nvSpPr>
          <p:cNvPr id="6" name="ลูกศรโค้งขวา 5"/>
          <p:cNvSpPr/>
          <p:nvPr/>
        </p:nvSpPr>
        <p:spPr>
          <a:xfrm rot="1018794" flipH="1">
            <a:off x="10507746" y="2035859"/>
            <a:ext cx="898159" cy="27517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79935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93986" y="3970318"/>
            <a:ext cx="11567160" cy="2554545"/>
          </a:xfrm>
          <a:prstGeom prst="rect">
            <a:avLst/>
          </a:prstGeom>
        </p:spPr>
        <p:txBody>
          <a:bodyPr wrap="square">
            <a:spAutoFit/>
          </a:bodyPr>
          <a:lstStyle/>
          <a:p>
            <a:r>
              <a:rPr lang="th-TH" sz="2000" dirty="0" smtClean="0"/>
              <a:t> // </a:t>
            </a:r>
            <a:r>
              <a:rPr lang="th-TH" sz="2000" dirty="0" err="1" smtClean="0"/>
              <a:t>draw</a:t>
            </a:r>
            <a:r>
              <a:rPr lang="th-TH" sz="2000" dirty="0" smtClean="0"/>
              <a:t> </a:t>
            </a:r>
            <a:r>
              <a:rPr lang="th-TH" sz="2000" dirty="0" err="1" smtClean="0"/>
              <a:t>the</a:t>
            </a:r>
            <a:r>
              <a:rPr lang="th-TH" sz="2000" dirty="0" smtClean="0"/>
              <a:t> </a:t>
            </a:r>
            <a:r>
              <a:rPr lang="th-TH" sz="2000" dirty="0" err="1" smtClean="0"/>
              <a:t>waveform</a:t>
            </a:r>
            <a:r>
              <a:rPr lang="th-TH" sz="2000" dirty="0" smtClean="0"/>
              <a:t> </a:t>
            </a:r>
            <a:r>
              <a:rPr lang="th-TH" sz="2000" dirty="0" err="1" smtClean="0"/>
              <a:t>we</a:t>
            </a:r>
            <a:r>
              <a:rPr lang="th-TH" sz="2000" dirty="0" smtClean="0"/>
              <a:t> </a:t>
            </a:r>
            <a:r>
              <a:rPr lang="th-TH" sz="2000" dirty="0" err="1" smtClean="0"/>
              <a:t>are</a:t>
            </a:r>
            <a:r>
              <a:rPr lang="th-TH" sz="2000" dirty="0" smtClean="0"/>
              <a:t> </a:t>
            </a:r>
            <a:r>
              <a:rPr lang="th-TH" sz="2000" dirty="0" err="1" smtClean="0"/>
              <a:t>using</a:t>
            </a:r>
            <a:r>
              <a:rPr lang="th-TH" sz="2000" dirty="0" smtClean="0"/>
              <a:t> </a:t>
            </a:r>
            <a:r>
              <a:rPr lang="th-TH" sz="2000" dirty="0" err="1" smtClean="0"/>
              <a:t>in</a:t>
            </a:r>
            <a:r>
              <a:rPr lang="th-TH" sz="2000" dirty="0" smtClean="0"/>
              <a:t> </a:t>
            </a:r>
            <a:r>
              <a:rPr lang="th-TH" sz="2000" dirty="0" err="1" smtClean="0"/>
              <a:t>the</a:t>
            </a:r>
            <a:r>
              <a:rPr lang="th-TH" sz="2000" dirty="0" smtClean="0"/>
              <a:t> </a:t>
            </a:r>
            <a:r>
              <a:rPr lang="th-TH" sz="2000" dirty="0" err="1" smtClean="0"/>
              <a:t>oscillator</a:t>
            </a:r>
            <a:endParaRPr lang="th-TH" sz="2000" dirty="0" smtClean="0"/>
          </a:p>
          <a:p>
            <a:r>
              <a:rPr lang="th-TH" sz="2000" dirty="0" smtClean="0"/>
              <a:t>  </a:t>
            </a:r>
            <a:r>
              <a:rPr lang="th-TH" sz="2000" dirty="0" err="1" smtClean="0"/>
              <a:t>stroke</a:t>
            </a:r>
            <a:r>
              <a:rPr lang="th-TH" sz="2000" dirty="0" smtClean="0"/>
              <a:t>( 128, 0, 0 );</a:t>
            </a:r>
          </a:p>
          <a:p>
            <a:r>
              <a:rPr lang="th-TH" sz="2000" dirty="0" smtClean="0"/>
              <a:t>  </a:t>
            </a:r>
            <a:r>
              <a:rPr lang="th-TH" sz="2000" dirty="0" err="1" smtClean="0"/>
              <a:t>strokeWeight</a:t>
            </a:r>
            <a:r>
              <a:rPr lang="th-TH" sz="2000" dirty="0" smtClean="0"/>
              <a:t>(4);</a:t>
            </a:r>
          </a:p>
          <a:p>
            <a:r>
              <a:rPr lang="th-TH" sz="2000" dirty="0" smtClean="0"/>
              <a:t>  </a:t>
            </a:r>
            <a:r>
              <a:rPr lang="th-TH" sz="2000" dirty="0" err="1" smtClean="0"/>
              <a:t>for</a:t>
            </a:r>
            <a:r>
              <a:rPr lang="th-TH" sz="2000" dirty="0" smtClean="0"/>
              <a:t>( </a:t>
            </a:r>
            <a:r>
              <a:rPr lang="th-TH" sz="2000" dirty="0" err="1" smtClean="0"/>
              <a:t>int</a:t>
            </a:r>
            <a:r>
              <a:rPr lang="th-TH" sz="2000" dirty="0" smtClean="0"/>
              <a:t> i = 0; i &lt; </a:t>
            </a:r>
            <a:r>
              <a:rPr lang="th-TH" sz="2000" dirty="0" err="1" smtClean="0"/>
              <a:t>width</a:t>
            </a:r>
            <a:r>
              <a:rPr lang="th-TH" sz="2000" dirty="0" smtClean="0"/>
              <a:t>-1; ++i )</a:t>
            </a:r>
          </a:p>
          <a:p>
            <a:r>
              <a:rPr lang="th-TH" sz="2000" dirty="0" smtClean="0"/>
              <a:t>  {</a:t>
            </a:r>
          </a:p>
          <a:p>
            <a:r>
              <a:rPr lang="th-TH" sz="2000" dirty="0" smtClean="0"/>
              <a:t>    </a:t>
            </a:r>
            <a:r>
              <a:rPr lang="th-TH" sz="2000" dirty="0" err="1" smtClean="0"/>
              <a:t>point</a:t>
            </a:r>
            <a:r>
              <a:rPr lang="th-TH" sz="2000" dirty="0" smtClean="0"/>
              <a:t>( i, </a:t>
            </a:r>
            <a:r>
              <a:rPr lang="th-TH" sz="2000" dirty="0" err="1" smtClean="0"/>
              <a:t>height</a:t>
            </a:r>
            <a:r>
              <a:rPr lang="th-TH" sz="2000" dirty="0" smtClean="0"/>
              <a:t>/2 - (</a:t>
            </a:r>
            <a:r>
              <a:rPr lang="th-TH" sz="2000" dirty="0" err="1" smtClean="0"/>
              <a:t>height</a:t>
            </a:r>
            <a:r>
              <a:rPr lang="th-TH" sz="2000" dirty="0" smtClean="0"/>
              <a:t>*0.49) * </a:t>
            </a:r>
            <a:r>
              <a:rPr lang="th-TH" sz="2000" dirty="0" err="1" smtClean="0"/>
              <a:t>wave</a:t>
            </a:r>
            <a:r>
              <a:rPr lang="th-TH" sz="2000" dirty="0" smtClean="0"/>
              <a:t>.</a:t>
            </a:r>
            <a:r>
              <a:rPr lang="th-TH" sz="2000" dirty="0" err="1" smtClean="0"/>
              <a:t>getWaveform</a:t>
            </a:r>
            <a:r>
              <a:rPr lang="th-TH" sz="2000" dirty="0" smtClean="0"/>
              <a:t>().</a:t>
            </a:r>
            <a:r>
              <a:rPr lang="th-TH" sz="2000" dirty="0" err="1" smtClean="0"/>
              <a:t>value</a:t>
            </a:r>
            <a:r>
              <a:rPr lang="th-TH" sz="2000" dirty="0" smtClean="0"/>
              <a:t>( (</a:t>
            </a:r>
            <a:r>
              <a:rPr lang="th-TH" sz="2000" dirty="0" err="1" smtClean="0"/>
              <a:t>float</a:t>
            </a:r>
            <a:r>
              <a:rPr lang="th-TH" sz="2000" dirty="0" smtClean="0"/>
              <a:t>)i / </a:t>
            </a:r>
            <a:r>
              <a:rPr lang="th-TH" sz="2000" dirty="0" err="1" smtClean="0"/>
              <a:t>width</a:t>
            </a:r>
            <a:r>
              <a:rPr lang="th-TH" sz="2000" dirty="0" smtClean="0"/>
              <a:t> ) );</a:t>
            </a:r>
          </a:p>
          <a:p>
            <a:r>
              <a:rPr lang="th-TH" sz="2000" dirty="0" smtClean="0"/>
              <a:t>  }</a:t>
            </a:r>
          </a:p>
          <a:p>
            <a:r>
              <a:rPr lang="th-TH" sz="2000" dirty="0" smtClean="0"/>
              <a:t>}</a:t>
            </a:r>
            <a:endParaRPr lang="th-TH" sz="2000" dirty="0"/>
          </a:p>
        </p:txBody>
      </p:sp>
      <p:sp>
        <p:nvSpPr>
          <p:cNvPr id="5" name="สี่เหลี่ยมผืนผ้า 4"/>
          <p:cNvSpPr/>
          <p:nvPr/>
        </p:nvSpPr>
        <p:spPr>
          <a:xfrm>
            <a:off x="5509260" y="0"/>
            <a:ext cx="7231380" cy="3970318"/>
          </a:xfrm>
          <a:prstGeom prst="rect">
            <a:avLst/>
          </a:prstGeom>
        </p:spPr>
        <p:txBody>
          <a:bodyPr wrap="square">
            <a:spAutoFit/>
          </a:bodyPr>
          <a:lstStyle/>
          <a:p>
            <a:r>
              <a:rPr lang="th-TH" dirty="0" err="1" smtClean="0"/>
              <a:t>void</a:t>
            </a:r>
            <a:r>
              <a:rPr lang="th-TH" dirty="0" smtClean="0"/>
              <a:t> </a:t>
            </a:r>
            <a:r>
              <a:rPr lang="th-TH" dirty="0" err="1" smtClean="0"/>
              <a:t>setup</a:t>
            </a:r>
            <a:r>
              <a:rPr lang="th-TH" dirty="0" smtClean="0"/>
              <a:t>()</a:t>
            </a:r>
          </a:p>
          <a:p>
            <a:r>
              <a:rPr lang="th-TH" dirty="0" smtClean="0"/>
              <a:t>{</a:t>
            </a:r>
          </a:p>
          <a:p>
            <a:r>
              <a:rPr lang="th-TH" dirty="0" smtClean="0"/>
              <a:t>  </a:t>
            </a:r>
            <a:r>
              <a:rPr lang="th-TH" dirty="0" err="1" smtClean="0"/>
              <a:t>size</a:t>
            </a:r>
            <a:r>
              <a:rPr lang="th-TH" dirty="0" smtClean="0"/>
              <a:t>(512, 200, P3D);</a:t>
            </a:r>
          </a:p>
          <a:p>
            <a:r>
              <a:rPr lang="th-TH" dirty="0" smtClean="0"/>
              <a:t>   </a:t>
            </a:r>
            <a:r>
              <a:rPr lang="th-TH" dirty="0" err="1" smtClean="0"/>
              <a:t>minim</a:t>
            </a:r>
            <a:r>
              <a:rPr lang="th-TH" dirty="0" smtClean="0"/>
              <a:t> = </a:t>
            </a:r>
            <a:r>
              <a:rPr lang="th-TH" dirty="0" err="1" smtClean="0"/>
              <a:t>new</a:t>
            </a:r>
            <a:r>
              <a:rPr lang="th-TH" dirty="0" smtClean="0"/>
              <a:t> </a:t>
            </a:r>
            <a:r>
              <a:rPr lang="th-TH" dirty="0" err="1" smtClean="0"/>
              <a:t>Minim</a:t>
            </a:r>
            <a:r>
              <a:rPr lang="th-TH" dirty="0" smtClean="0"/>
              <a:t>(</a:t>
            </a:r>
            <a:r>
              <a:rPr lang="th-TH" dirty="0" err="1" smtClean="0"/>
              <a:t>this</a:t>
            </a:r>
            <a:r>
              <a:rPr lang="th-TH" dirty="0" smtClean="0"/>
              <a:t>);</a:t>
            </a:r>
          </a:p>
          <a:p>
            <a:r>
              <a:rPr lang="th-TH" dirty="0" smtClean="0"/>
              <a:t>    </a:t>
            </a:r>
            <a:r>
              <a:rPr lang="th-TH" dirty="0" err="1" smtClean="0">
                <a:solidFill>
                  <a:srgbClr val="FF0000"/>
                </a:solidFill>
              </a:rPr>
              <a:t>out</a:t>
            </a:r>
            <a:r>
              <a:rPr lang="th-TH" dirty="0" smtClean="0">
                <a:solidFill>
                  <a:srgbClr val="FF0000"/>
                </a:solidFill>
              </a:rPr>
              <a:t> = </a:t>
            </a:r>
            <a:r>
              <a:rPr lang="th-TH" dirty="0" err="1" smtClean="0">
                <a:solidFill>
                  <a:srgbClr val="FF0000"/>
                </a:solidFill>
              </a:rPr>
              <a:t>minim</a:t>
            </a:r>
            <a:r>
              <a:rPr lang="th-TH" dirty="0" smtClean="0">
                <a:solidFill>
                  <a:srgbClr val="FF0000"/>
                </a:solidFill>
              </a:rPr>
              <a:t>.</a:t>
            </a:r>
            <a:r>
              <a:rPr lang="th-TH" dirty="0" err="1" smtClean="0">
                <a:solidFill>
                  <a:srgbClr val="FF0000"/>
                </a:solidFill>
              </a:rPr>
              <a:t>getLineOut</a:t>
            </a:r>
            <a:r>
              <a:rPr lang="th-TH" dirty="0" smtClean="0">
                <a:solidFill>
                  <a:srgbClr val="FF0000"/>
                </a:solidFill>
              </a:rPr>
              <a:t>();</a:t>
            </a:r>
          </a:p>
          <a:p>
            <a:r>
              <a:rPr lang="th-TH" dirty="0" smtClean="0"/>
              <a:t>    </a:t>
            </a:r>
            <a:r>
              <a:rPr lang="th-TH" dirty="0" err="1" smtClean="0">
                <a:solidFill>
                  <a:srgbClr val="FF0000"/>
                </a:solidFill>
              </a:rPr>
              <a:t>wave</a:t>
            </a:r>
            <a:r>
              <a:rPr lang="th-TH" dirty="0" smtClean="0">
                <a:solidFill>
                  <a:srgbClr val="FF0000"/>
                </a:solidFill>
              </a:rPr>
              <a:t> = </a:t>
            </a:r>
            <a:r>
              <a:rPr lang="th-TH" dirty="0" err="1" smtClean="0">
                <a:solidFill>
                  <a:srgbClr val="FF0000"/>
                </a:solidFill>
              </a:rPr>
              <a:t>new</a:t>
            </a:r>
            <a:r>
              <a:rPr lang="th-TH" dirty="0" smtClean="0">
                <a:solidFill>
                  <a:srgbClr val="FF0000"/>
                </a:solidFill>
              </a:rPr>
              <a:t> </a:t>
            </a:r>
            <a:r>
              <a:rPr lang="th-TH" dirty="0" err="1" smtClean="0">
                <a:solidFill>
                  <a:srgbClr val="FF0000"/>
                </a:solidFill>
              </a:rPr>
              <a:t>Oscil</a:t>
            </a:r>
            <a:r>
              <a:rPr lang="th-TH" dirty="0" smtClean="0">
                <a:solidFill>
                  <a:srgbClr val="FF0000"/>
                </a:solidFill>
              </a:rPr>
              <a:t>( 440, 0.5f, </a:t>
            </a:r>
            <a:r>
              <a:rPr lang="th-TH" dirty="0" err="1" smtClean="0">
                <a:solidFill>
                  <a:srgbClr val="FF0000"/>
                </a:solidFill>
              </a:rPr>
              <a:t>Waves</a:t>
            </a:r>
            <a:r>
              <a:rPr lang="th-TH" dirty="0" smtClean="0">
                <a:solidFill>
                  <a:srgbClr val="FF0000"/>
                </a:solidFill>
              </a:rPr>
              <a:t>.SINE );</a:t>
            </a:r>
          </a:p>
          <a:p>
            <a:r>
              <a:rPr lang="th-TH" dirty="0" smtClean="0"/>
              <a:t>    // </a:t>
            </a:r>
            <a:r>
              <a:rPr lang="th-TH" dirty="0" err="1" smtClean="0"/>
              <a:t>patch</a:t>
            </a:r>
            <a:r>
              <a:rPr lang="th-TH" dirty="0" smtClean="0"/>
              <a:t> </a:t>
            </a:r>
            <a:r>
              <a:rPr lang="th-TH" dirty="0" err="1" smtClean="0"/>
              <a:t>the</a:t>
            </a:r>
            <a:r>
              <a:rPr lang="th-TH" dirty="0" smtClean="0"/>
              <a:t> </a:t>
            </a:r>
            <a:r>
              <a:rPr lang="th-TH" dirty="0" err="1" smtClean="0"/>
              <a:t>Oscil</a:t>
            </a:r>
            <a:r>
              <a:rPr lang="th-TH" dirty="0" smtClean="0"/>
              <a:t> </a:t>
            </a:r>
            <a:r>
              <a:rPr lang="th-TH" dirty="0" err="1" smtClean="0"/>
              <a:t>to</a:t>
            </a:r>
            <a:r>
              <a:rPr lang="th-TH" dirty="0" smtClean="0"/>
              <a:t> </a:t>
            </a:r>
            <a:r>
              <a:rPr lang="th-TH" dirty="0" err="1" smtClean="0"/>
              <a:t>the</a:t>
            </a:r>
            <a:r>
              <a:rPr lang="th-TH" dirty="0" smtClean="0"/>
              <a:t> </a:t>
            </a:r>
            <a:r>
              <a:rPr lang="th-TH" dirty="0" err="1" smtClean="0"/>
              <a:t>output</a:t>
            </a:r>
            <a:endParaRPr lang="th-TH" dirty="0" smtClean="0"/>
          </a:p>
          <a:p>
            <a:r>
              <a:rPr lang="th-TH" dirty="0" smtClean="0"/>
              <a:t>    </a:t>
            </a:r>
            <a:r>
              <a:rPr lang="th-TH" dirty="0" err="1" smtClean="0"/>
              <a:t>wave</a:t>
            </a:r>
            <a:r>
              <a:rPr lang="th-TH" dirty="0" smtClean="0"/>
              <a:t>.</a:t>
            </a:r>
            <a:r>
              <a:rPr lang="th-TH" dirty="0" err="1" smtClean="0"/>
              <a:t>patch</a:t>
            </a:r>
            <a:r>
              <a:rPr lang="th-TH" dirty="0" smtClean="0"/>
              <a:t>( </a:t>
            </a:r>
            <a:r>
              <a:rPr lang="th-TH" dirty="0" err="1" smtClean="0"/>
              <a:t>out</a:t>
            </a:r>
            <a:r>
              <a:rPr lang="th-TH" dirty="0" smtClean="0"/>
              <a:t> );</a:t>
            </a:r>
          </a:p>
          <a:p>
            <a:r>
              <a:rPr lang="th-TH" dirty="0" smtClean="0"/>
              <a:t>}</a:t>
            </a:r>
            <a:endParaRPr lang="th-TH" dirty="0"/>
          </a:p>
        </p:txBody>
      </p:sp>
      <p:sp>
        <p:nvSpPr>
          <p:cNvPr id="6" name="สี่เหลี่ยมผืนผ้า 5"/>
          <p:cNvSpPr/>
          <p:nvPr/>
        </p:nvSpPr>
        <p:spPr>
          <a:xfrm>
            <a:off x="0" y="718605"/>
            <a:ext cx="5135880" cy="954107"/>
          </a:xfrm>
          <a:prstGeom prst="rect">
            <a:avLst/>
          </a:prstGeom>
        </p:spPr>
        <p:txBody>
          <a:bodyPr wrap="square">
            <a:spAutoFit/>
          </a:bodyPr>
          <a:lstStyle/>
          <a:p>
            <a:r>
              <a:rPr lang="th-TH" dirty="0" smtClean="0"/>
              <a:t> // </a:t>
            </a:r>
            <a:r>
              <a:rPr lang="th-TH" dirty="0" err="1" smtClean="0"/>
              <a:t>create</a:t>
            </a:r>
            <a:r>
              <a:rPr lang="th-TH" dirty="0" smtClean="0"/>
              <a:t> a </a:t>
            </a:r>
            <a:r>
              <a:rPr lang="th-TH" dirty="0" err="1" smtClean="0"/>
              <a:t>sine</a:t>
            </a:r>
            <a:r>
              <a:rPr lang="th-TH" dirty="0" smtClean="0"/>
              <a:t> </a:t>
            </a:r>
            <a:r>
              <a:rPr lang="th-TH" dirty="0" err="1" smtClean="0"/>
              <a:t>wave</a:t>
            </a:r>
            <a:r>
              <a:rPr lang="th-TH" dirty="0" smtClean="0"/>
              <a:t> </a:t>
            </a:r>
            <a:r>
              <a:rPr lang="th-TH" dirty="0" err="1" smtClean="0"/>
              <a:t>Oscil</a:t>
            </a:r>
            <a:r>
              <a:rPr lang="th-TH" dirty="0" smtClean="0"/>
              <a:t>, </a:t>
            </a:r>
            <a:r>
              <a:rPr lang="th-TH" dirty="0" err="1" smtClean="0"/>
              <a:t>set</a:t>
            </a:r>
            <a:r>
              <a:rPr lang="th-TH" dirty="0" smtClean="0"/>
              <a:t> </a:t>
            </a:r>
            <a:r>
              <a:rPr lang="th-TH" dirty="0" err="1" smtClean="0"/>
              <a:t>to</a:t>
            </a:r>
            <a:r>
              <a:rPr lang="th-TH" dirty="0" smtClean="0"/>
              <a:t> 440 </a:t>
            </a:r>
            <a:r>
              <a:rPr lang="th-TH" dirty="0" err="1" smtClean="0"/>
              <a:t>Hz</a:t>
            </a:r>
            <a:r>
              <a:rPr lang="th-TH" dirty="0" smtClean="0"/>
              <a:t>, </a:t>
            </a:r>
            <a:r>
              <a:rPr lang="th-TH" dirty="0" err="1" smtClean="0"/>
              <a:t>at</a:t>
            </a:r>
            <a:r>
              <a:rPr lang="th-TH" dirty="0" smtClean="0"/>
              <a:t> 0.5 </a:t>
            </a:r>
            <a:r>
              <a:rPr lang="th-TH" dirty="0" err="1" smtClean="0"/>
              <a:t>amplitude</a:t>
            </a:r>
            <a:endParaRPr lang="th-TH" dirty="0"/>
          </a:p>
        </p:txBody>
      </p:sp>
      <p:sp>
        <p:nvSpPr>
          <p:cNvPr id="7" name="ลูกศรโค้งขวา 6"/>
          <p:cNvSpPr/>
          <p:nvPr/>
        </p:nvSpPr>
        <p:spPr>
          <a:xfrm rot="17419284">
            <a:off x="3543095" y="1227360"/>
            <a:ext cx="965525" cy="27517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
        <p:nvSpPr>
          <p:cNvPr id="8" name="ลูกศรโค้งขวา 7"/>
          <p:cNvSpPr/>
          <p:nvPr/>
        </p:nvSpPr>
        <p:spPr>
          <a:xfrm rot="1674428" flipH="1">
            <a:off x="9777669" y="2606453"/>
            <a:ext cx="993611" cy="39440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299953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220980" y="2442924"/>
            <a:ext cx="6690360" cy="3416320"/>
          </a:xfrm>
          <a:prstGeom prst="rect">
            <a:avLst/>
          </a:prstGeom>
        </p:spPr>
        <p:txBody>
          <a:bodyPr wrap="square">
            <a:spAutoFit/>
          </a:bodyPr>
          <a:lstStyle/>
          <a:p>
            <a:r>
              <a:rPr lang="th-TH" sz="2400" dirty="0" err="1" smtClean="0"/>
              <a:t>void</a:t>
            </a:r>
            <a:r>
              <a:rPr lang="th-TH" sz="2400" dirty="0" smtClean="0"/>
              <a:t> </a:t>
            </a:r>
            <a:r>
              <a:rPr lang="th-TH" sz="2400" dirty="0" err="1" smtClean="0"/>
              <a:t>mouseMoved</a:t>
            </a:r>
            <a:r>
              <a:rPr lang="th-TH" sz="2400" dirty="0" smtClean="0"/>
              <a:t>()</a:t>
            </a:r>
          </a:p>
          <a:p>
            <a:r>
              <a:rPr lang="th-TH" sz="2400" dirty="0" smtClean="0"/>
              <a:t>{</a:t>
            </a:r>
          </a:p>
          <a:p>
            <a:r>
              <a:rPr lang="th-TH" sz="2400" dirty="0" err="1" smtClean="0"/>
              <a:t>float</a:t>
            </a:r>
            <a:r>
              <a:rPr lang="th-TH" sz="2400" dirty="0" smtClean="0"/>
              <a:t> </a:t>
            </a:r>
            <a:r>
              <a:rPr lang="th-TH" sz="2400" dirty="0" err="1" smtClean="0"/>
              <a:t>amp</a:t>
            </a:r>
            <a:r>
              <a:rPr lang="th-TH" sz="2400" dirty="0" smtClean="0"/>
              <a:t> = </a:t>
            </a:r>
            <a:r>
              <a:rPr lang="th-TH" sz="2400" dirty="0" err="1" smtClean="0"/>
              <a:t>map</a:t>
            </a:r>
            <a:r>
              <a:rPr lang="th-TH" sz="2400" dirty="0" smtClean="0"/>
              <a:t>( </a:t>
            </a:r>
            <a:r>
              <a:rPr lang="th-TH" sz="2400" dirty="0" err="1" smtClean="0"/>
              <a:t>mouseY</a:t>
            </a:r>
            <a:r>
              <a:rPr lang="th-TH" sz="2400" dirty="0" smtClean="0"/>
              <a:t>, 0, </a:t>
            </a:r>
            <a:r>
              <a:rPr lang="th-TH" sz="2400" dirty="0" err="1" smtClean="0"/>
              <a:t>height</a:t>
            </a:r>
            <a:r>
              <a:rPr lang="th-TH" sz="2400" dirty="0" smtClean="0"/>
              <a:t>, 1, 0 );</a:t>
            </a:r>
          </a:p>
          <a:p>
            <a:r>
              <a:rPr lang="th-TH" sz="2400" dirty="0" smtClean="0"/>
              <a:t>  </a:t>
            </a:r>
            <a:r>
              <a:rPr lang="th-TH" sz="2400" dirty="0" err="1" smtClean="0"/>
              <a:t>wave</a:t>
            </a:r>
            <a:r>
              <a:rPr lang="th-TH" sz="2400" dirty="0" smtClean="0"/>
              <a:t>.</a:t>
            </a:r>
            <a:r>
              <a:rPr lang="th-TH" sz="2400" dirty="0" err="1" smtClean="0"/>
              <a:t>setAmplitude</a:t>
            </a:r>
            <a:r>
              <a:rPr lang="th-TH" sz="2400" dirty="0" smtClean="0"/>
              <a:t>( </a:t>
            </a:r>
            <a:r>
              <a:rPr lang="th-TH" sz="2400" dirty="0" err="1" smtClean="0"/>
              <a:t>amp</a:t>
            </a:r>
            <a:r>
              <a:rPr lang="th-TH" sz="2400" dirty="0" smtClean="0"/>
              <a:t> );</a:t>
            </a:r>
          </a:p>
          <a:p>
            <a:r>
              <a:rPr lang="th-TH" sz="2400" dirty="0" smtClean="0"/>
              <a:t> </a:t>
            </a:r>
          </a:p>
          <a:p>
            <a:r>
              <a:rPr lang="th-TH" sz="2400" dirty="0" smtClean="0"/>
              <a:t>  </a:t>
            </a:r>
            <a:r>
              <a:rPr lang="th-TH" sz="2400" dirty="0" err="1" smtClean="0"/>
              <a:t>float</a:t>
            </a:r>
            <a:r>
              <a:rPr lang="th-TH" sz="2400" dirty="0" smtClean="0"/>
              <a:t> </a:t>
            </a:r>
            <a:r>
              <a:rPr lang="th-TH" sz="2400" dirty="0" err="1" smtClean="0"/>
              <a:t>freq</a:t>
            </a:r>
            <a:r>
              <a:rPr lang="th-TH" sz="2400" dirty="0" smtClean="0"/>
              <a:t> = </a:t>
            </a:r>
            <a:r>
              <a:rPr lang="th-TH" sz="2400" dirty="0" err="1" smtClean="0"/>
              <a:t>map</a:t>
            </a:r>
            <a:r>
              <a:rPr lang="th-TH" sz="2400" dirty="0" smtClean="0"/>
              <a:t>( </a:t>
            </a:r>
            <a:r>
              <a:rPr lang="th-TH" sz="2400" dirty="0" err="1" smtClean="0"/>
              <a:t>mouseX</a:t>
            </a:r>
            <a:r>
              <a:rPr lang="th-TH" sz="2400" dirty="0" smtClean="0"/>
              <a:t>, 0, </a:t>
            </a:r>
            <a:r>
              <a:rPr lang="th-TH" sz="2400" dirty="0" err="1" smtClean="0"/>
              <a:t>width</a:t>
            </a:r>
            <a:r>
              <a:rPr lang="th-TH" sz="2400" dirty="0" smtClean="0"/>
              <a:t>, 110, 880 );</a:t>
            </a:r>
          </a:p>
          <a:p>
            <a:r>
              <a:rPr lang="th-TH" sz="2400" dirty="0" smtClean="0"/>
              <a:t>  </a:t>
            </a:r>
            <a:r>
              <a:rPr lang="th-TH" sz="2400" dirty="0" err="1" smtClean="0"/>
              <a:t>wave</a:t>
            </a:r>
            <a:r>
              <a:rPr lang="th-TH" sz="2400" dirty="0" smtClean="0"/>
              <a:t>.</a:t>
            </a:r>
            <a:r>
              <a:rPr lang="th-TH" sz="2400" dirty="0" err="1" smtClean="0"/>
              <a:t>setFrequency</a:t>
            </a:r>
            <a:r>
              <a:rPr lang="th-TH" sz="2400" dirty="0" smtClean="0"/>
              <a:t>( </a:t>
            </a:r>
            <a:r>
              <a:rPr lang="th-TH" sz="2400" dirty="0" err="1" smtClean="0"/>
              <a:t>freq</a:t>
            </a:r>
            <a:r>
              <a:rPr lang="th-TH" sz="2400" dirty="0" smtClean="0"/>
              <a:t> );</a:t>
            </a:r>
          </a:p>
          <a:p>
            <a:r>
              <a:rPr lang="th-TH" sz="2400" dirty="0" smtClean="0"/>
              <a:t>}</a:t>
            </a:r>
          </a:p>
          <a:p>
            <a:r>
              <a:rPr lang="th-TH" sz="2400" dirty="0" smtClean="0"/>
              <a:t> </a:t>
            </a:r>
          </a:p>
        </p:txBody>
      </p:sp>
      <p:sp>
        <p:nvSpPr>
          <p:cNvPr id="5" name="สี่เหลี่ยมผืนผ้า 4"/>
          <p:cNvSpPr/>
          <p:nvPr/>
        </p:nvSpPr>
        <p:spPr>
          <a:xfrm>
            <a:off x="7094220" y="1458813"/>
            <a:ext cx="5097780" cy="5509200"/>
          </a:xfrm>
          <a:prstGeom prst="rect">
            <a:avLst/>
          </a:prstGeom>
        </p:spPr>
        <p:txBody>
          <a:bodyPr wrap="square">
            <a:spAutoFit/>
          </a:bodyPr>
          <a:lstStyle/>
          <a:p>
            <a:r>
              <a:rPr lang="th-TH" sz="1600" dirty="0" err="1"/>
              <a:t>void</a:t>
            </a:r>
            <a:r>
              <a:rPr lang="th-TH" sz="1600" dirty="0"/>
              <a:t> </a:t>
            </a:r>
            <a:r>
              <a:rPr lang="th-TH" sz="1600" dirty="0" err="1"/>
              <a:t>keyPressed</a:t>
            </a:r>
            <a:r>
              <a:rPr lang="th-TH" sz="1600" dirty="0"/>
              <a:t>()</a:t>
            </a:r>
          </a:p>
          <a:p>
            <a:r>
              <a:rPr lang="th-TH" sz="1600" dirty="0"/>
              <a:t>{ </a:t>
            </a:r>
          </a:p>
          <a:p>
            <a:r>
              <a:rPr lang="th-TH" sz="1600" dirty="0"/>
              <a:t>  </a:t>
            </a:r>
            <a:r>
              <a:rPr lang="th-TH" sz="1600" dirty="0" err="1"/>
              <a:t>switch</a:t>
            </a:r>
            <a:r>
              <a:rPr lang="th-TH" sz="1600" dirty="0"/>
              <a:t>( </a:t>
            </a:r>
            <a:r>
              <a:rPr lang="th-TH" sz="1600" dirty="0" err="1"/>
              <a:t>key</a:t>
            </a:r>
            <a:r>
              <a:rPr lang="th-TH" sz="1600" dirty="0"/>
              <a:t> )</a:t>
            </a:r>
          </a:p>
          <a:p>
            <a:r>
              <a:rPr lang="th-TH" sz="1600" dirty="0"/>
              <a:t>  {</a:t>
            </a:r>
          </a:p>
          <a:p>
            <a:r>
              <a:rPr lang="th-TH" sz="1600" dirty="0"/>
              <a:t>    </a:t>
            </a:r>
            <a:r>
              <a:rPr lang="th-TH" sz="1600" dirty="0" err="1"/>
              <a:t>case</a:t>
            </a:r>
            <a:r>
              <a:rPr lang="th-TH" sz="1600" dirty="0"/>
              <a:t> '1': </a:t>
            </a:r>
          </a:p>
          <a:p>
            <a:r>
              <a:rPr lang="th-TH" sz="1600" dirty="0"/>
              <a:t>      </a:t>
            </a:r>
            <a:r>
              <a:rPr lang="th-TH" sz="1600" dirty="0" err="1"/>
              <a:t>wave</a:t>
            </a:r>
            <a:r>
              <a:rPr lang="th-TH" sz="1600" dirty="0"/>
              <a:t>.</a:t>
            </a:r>
            <a:r>
              <a:rPr lang="th-TH" sz="1600" dirty="0" err="1"/>
              <a:t>setWaveform</a:t>
            </a:r>
            <a:r>
              <a:rPr lang="th-TH" sz="1600" dirty="0"/>
              <a:t>( </a:t>
            </a:r>
            <a:r>
              <a:rPr lang="th-TH" sz="1600" dirty="0" err="1"/>
              <a:t>Waves</a:t>
            </a:r>
            <a:r>
              <a:rPr lang="th-TH" sz="1600" dirty="0"/>
              <a:t>.SINE );</a:t>
            </a:r>
          </a:p>
          <a:p>
            <a:r>
              <a:rPr lang="th-TH" sz="1600" dirty="0"/>
              <a:t>      </a:t>
            </a:r>
            <a:r>
              <a:rPr lang="th-TH" sz="1600" dirty="0" err="1"/>
              <a:t>break</a:t>
            </a:r>
            <a:r>
              <a:rPr lang="th-TH" sz="1600" dirty="0"/>
              <a:t>;</a:t>
            </a:r>
          </a:p>
          <a:p>
            <a:r>
              <a:rPr lang="th-TH" sz="1600" dirty="0" smtClean="0"/>
              <a:t>    </a:t>
            </a:r>
            <a:r>
              <a:rPr lang="th-TH" sz="1600" dirty="0" err="1"/>
              <a:t>case</a:t>
            </a:r>
            <a:r>
              <a:rPr lang="th-TH" sz="1600" dirty="0"/>
              <a:t> '2':</a:t>
            </a:r>
          </a:p>
          <a:p>
            <a:r>
              <a:rPr lang="th-TH" sz="1600" dirty="0"/>
              <a:t>      </a:t>
            </a:r>
            <a:r>
              <a:rPr lang="th-TH" sz="1600" dirty="0" err="1"/>
              <a:t>wave</a:t>
            </a:r>
            <a:r>
              <a:rPr lang="th-TH" sz="1600" dirty="0"/>
              <a:t>.</a:t>
            </a:r>
            <a:r>
              <a:rPr lang="th-TH" sz="1600" dirty="0" err="1"/>
              <a:t>setWaveform</a:t>
            </a:r>
            <a:r>
              <a:rPr lang="th-TH" sz="1600" dirty="0"/>
              <a:t>( </a:t>
            </a:r>
            <a:r>
              <a:rPr lang="th-TH" sz="1600" dirty="0" err="1"/>
              <a:t>Waves</a:t>
            </a:r>
            <a:r>
              <a:rPr lang="th-TH" sz="1600" dirty="0"/>
              <a:t>.TRIANGLE );</a:t>
            </a:r>
          </a:p>
          <a:p>
            <a:r>
              <a:rPr lang="th-TH" sz="1600" dirty="0"/>
              <a:t>      </a:t>
            </a:r>
            <a:r>
              <a:rPr lang="th-TH" sz="1600" dirty="0" err="1"/>
              <a:t>break</a:t>
            </a:r>
            <a:r>
              <a:rPr lang="th-TH" sz="1600" dirty="0"/>
              <a:t>;</a:t>
            </a:r>
          </a:p>
          <a:p>
            <a:r>
              <a:rPr lang="th-TH" sz="1600" dirty="0" smtClean="0"/>
              <a:t>    </a:t>
            </a:r>
            <a:r>
              <a:rPr lang="th-TH" sz="1600" dirty="0" err="1"/>
              <a:t>case</a:t>
            </a:r>
            <a:r>
              <a:rPr lang="th-TH" sz="1600" dirty="0"/>
              <a:t> '3':</a:t>
            </a:r>
          </a:p>
          <a:p>
            <a:r>
              <a:rPr lang="th-TH" sz="1600" dirty="0"/>
              <a:t>      </a:t>
            </a:r>
            <a:r>
              <a:rPr lang="th-TH" sz="1600" dirty="0" err="1"/>
              <a:t>wave</a:t>
            </a:r>
            <a:r>
              <a:rPr lang="th-TH" sz="1600" dirty="0"/>
              <a:t>.</a:t>
            </a:r>
            <a:r>
              <a:rPr lang="th-TH" sz="1600" dirty="0" err="1"/>
              <a:t>setWaveform</a:t>
            </a:r>
            <a:r>
              <a:rPr lang="th-TH" sz="1600" dirty="0"/>
              <a:t>( </a:t>
            </a:r>
            <a:r>
              <a:rPr lang="th-TH" sz="1600" dirty="0" err="1"/>
              <a:t>Waves</a:t>
            </a:r>
            <a:r>
              <a:rPr lang="th-TH" sz="1600" dirty="0"/>
              <a:t>.SAW );</a:t>
            </a:r>
          </a:p>
          <a:p>
            <a:r>
              <a:rPr lang="th-TH" sz="1600" dirty="0"/>
              <a:t>      </a:t>
            </a:r>
            <a:r>
              <a:rPr lang="th-TH" sz="1600" dirty="0" err="1"/>
              <a:t>break</a:t>
            </a:r>
            <a:r>
              <a:rPr lang="th-TH" sz="1600" dirty="0"/>
              <a:t>;</a:t>
            </a:r>
          </a:p>
          <a:p>
            <a:r>
              <a:rPr lang="th-TH" sz="1600" dirty="0" smtClean="0"/>
              <a:t>    </a:t>
            </a:r>
            <a:r>
              <a:rPr lang="th-TH" sz="1600" dirty="0" err="1"/>
              <a:t>case</a:t>
            </a:r>
            <a:r>
              <a:rPr lang="th-TH" sz="1600" dirty="0"/>
              <a:t> '4':</a:t>
            </a:r>
          </a:p>
          <a:p>
            <a:r>
              <a:rPr lang="th-TH" sz="1600" dirty="0"/>
              <a:t>      </a:t>
            </a:r>
            <a:r>
              <a:rPr lang="th-TH" sz="1600" dirty="0" err="1"/>
              <a:t>wave</a:t>
            </a:r>
            <a:r>
              <a:rPr lang="th-TH" sz="1600" dirty="0"/>
              <a:t>.</a:t>
            </a:r>
            <a:r>
              <a:rPr lang="th-TH" sz="1600" dirty="0" err="1"/>
              <a:t>setWaveform</a:t>
            </a:r>
            <a:r>
              <a:rPr lang="th-TH" sz="1600" dirty="0"/>
              <a:t>( </a:t>
            </a:r>
            <a:r>
              <a:rPr lang="th-TH" sz="1600" dirty="0" err="1"/>
              <a:t>Waves</a:t>
            </a:r>
            <a:r>
              <a:rPr lang="th-TH" sz="1600" dirty="0"/>
              <a:t>.SQUARE );</a:t>
            </a:r>
          </a:p>
          <a:p>
            <a:r>
              <a:rPr lang="th-TH" sz="1600" dirty="0"/>
              <a:t>      </a:t>
            </a:r>
            <a:r>
              <a:rPr lang="th-TH" sz="1600" dirty="0" err="1"/>
              <a:t>break</a:t>
            </a:r>
            <a:r>
              <a:rPr lang="th-TH" sz="1600" dirty="0"/>
              <a:t>;</a:t>
            </a:r>
          </a:p>
          <a:p>
            <a:r>
              <a:rPr lang="th-TH" sz="1600" dirty="0" smtClean="0"/>
              <a:t>    </a:t>
            </a:r>
            <a:r>
              <a:rPr lang="th-TH" sz="1600" dirty="0" err="1"/>
              <a:t>case</a:t>
            </a:r>
            <a:r>
              <a:rPr lang="th-TH" sz="1600" dirty="0"/>
              <a:t> '5':</a:t>
            </a:r>
          </a:p>
          <a:p>
            <a:r>
              <a:rPr lang="th-TH" sz="1600" dirty="0"/>
              <a:t>      </a:t>
            </a:r>
            <a:r>
              <a:rPr lang="th-TH" sz="1600" dirty="0" err="1"/>
              <a:t>wave</a:t>
            </a:r>
            <a:r>
              <a:rPr lang="th-TH" sz="1600" dirty="0"/>
              <a:t>.</a:t>
            </a:r>
            <a:r>
              <a:rPr lang="th-TH" sz="1600" dirty="0" err="1"/>
              <a:t>setWaveform</a:t>
            </a:r>
            <a:r>
              <a:rPr lang="th-TH" sz="1600" dirty="0"/>
              <a:t>( </a:t>
            </a:r>
            <a:r>
              <a:rPr lang="th-TH" sz="1600" dirty="0" err="1"/>
              <a:t>Waves</a:t>
            </a:r>
            <a:r>
              <a:rPr lang="th-TH" sz="1600" dirty="0"/>
              <a:t>.QUARTERPULSE );</a:t>
            </a:r>
          </a:p>
          <a:p>
            <a:r>
              <a:rPr lang="th-TH" sz="1600" dirty="0"/>
              <a:t>      </a:t>
            </a:r>
            <a:r>
              <a:rPr lang="th-TH" sz="1600" dirty="0" err="1"/>
              <a:t>break</a:t>
            </a:r>
            <a:r>
              <a:rPr lang="th-TH" sz="1600" dirty="0"/>
              <a:t>;</a:t>
            </a:r>
          </a:p>
          <a:p>
            <a:r>
              <a:rPr lang="th-TH" sz="1600" dirty="0" smtClean="0"/>
              <a:t>    </a:t>
            </a:r>
            <a:r>
              <a:rPr lang="th-TH" sz="1600" dirty="0" err="1"/>
              <a:t>default</a:t>
            </a:r>
            <a:r>
              <a:rPr lang="th-TH" sz="1600" dirty="0"/>
              <a:t>: </a:t>
            </a:r>
            <a:r>
              <a:rPr lang="th-TH" sz="1600" dirty="0" err="1"/>
              <a:t>break</a:t>
            </a:r>
            <a:r>
              <a:rPr lang="th-TH" sz="1600" dirty="0"/>
              <a:t>; </a:t>
            </a:r>
          </a:p>
          <a:p>
            <a:r>
              <a:rPr lang="th-TH" sz="1600" dirty="0"/>
              <a:t>  }</a:t>
            </a:r>
          </a:p>
          <a:p>
            <a:r>
              <a:rPr lang="th-TH" sz="1600" dirty="0"/>
              <a:t>}</a:t>
            </a:r>
            <a:endParaRPr lang="th-TH" sz="1600" dirty="0"/>
          </a:p>
        </p:txBody>
      </p:sp>
      <p:sp>
        <p:nvSpPr>
          <p:cNvPr id="6" name="สี่เหลี่ยมผืนผ้า 5"/>
          <p:cNvSpPr/>
          <p:nvPr/>
        </p:nvSpPr>
        <p:spPr>
          <a:xfrm>
            <a:off x="38100" y="117693"/>
            <a:ext cx="11407140" cy="2246769"/>
          </a:xfrm>
          <a:prstGeom prst="rect">
            <a:avLst/>
          </a:prstGeom>
        </p:spPr>
        <p:txBody>
          <a:bodyPr wrap="square">
            <a:spAutoFit/>
          </a:bodyPr>
          <a:lstStyle/>
          <a:p>
            <a:r>
              <a:rPr lang="th-TH" dirty="0"/>
              <a:t> // </a:t>
            </a:r>
            <a:r>
              <a:rPr lang="th-TH" dirty="0" err="1"/>
              <a:t>usually</a:t>
            </a:r>
            <a:r>
              <a:rPr lang="th-TH" dirty="0"/>
              <a:t> </a:t>
            </a:r>
            <a:r>
              <a:rPr lang="th-TH" dirty="0" err="1"/>
              <a:t>when</a:t>
            </a:r>
            <a:r>
              <a:rPr lang="th-TH" dirty="0"/>
              <a:t> </a:t>
            </a:r>
            <a:r>
              <a:rPr lang="th-TH" dirty="0" err="1"/>
              <a:t>setting</a:t>
            </a:r>
            <a:r>
              <a:rPr lang="th-TH" dirty="0"/>
              <a:t> </a:t>
            </a:r>
            <a:r>
              <a:rPr lang="th-TH" dirty="0" err="1"/>
              <a:t>the</a:t>
            </a:r>
            <a:r>
              <a:rPr lang="th-TH" dirty="0"/>
              <a:t> </a:t>
            </a:r>
            <a:r>
              <a:rPr lang="th-TH" dirty="0" err="1"/>
              <a:t>amplitude</a:t>
            </a:r>
            <a:r>
              <a:rPr lang="th-TH" dirty="0"/>
              <a:t> and </a:t>
            </a:r>
            <a:r>
              <a:rPr lang="th-TH" dirty="0" err="1"/>
              <a:t>frequency</a:t>
            </a:r>
            <a:r>
              <a:rPr lang="th-TH" dirty="0"/>
              <a:t> of </a:t>
            </a:r>
            <a:r>
              <a:rPr lang="th-TH" dirty="0" err="1"/>
              <a:t>an</a:t>
            </a:r>
            <a:r>
              <a:rPr lang="th-TH" dirty="0"/>
              <a:t> </a:t>
            </a:r>
            <a:r>
              <a:rPr lang="th-TH" dirty="0" err="1"/>
              <a:t>Oscil</a:t>
            </a:r>
            <a:endParaRPr lang="th-TH" dirty="0"/>
          </a:p>
          <a:p>
            <a:r>
              <a:rPr lang="th-TH" dirty="0"/>
              <a:t>  // </a:t>
            </a:r>
            <a:r>
              <a:rPr lang="th-TH" dirty="0" err="1"/>
              <a:t>you</a:t>
            </a:r>
            <a:r>
              <a:rPr lang="th-TH" dirty="0"/>
              <a:t> </a:t>
            </a:r>
            <a:r>
              <a:rPr lang="th-TH" dirty="0" err="1"/>
              <a:t>will</a:t>
            </a:r>
            <a:r>
              <a:rPr lang="th-TH" dirty="0"/>
              <a:t> </a:t>
            </a:r>
            <a:r>
              <a:rPr lang="th-TH" dirty="0" err="1"/>
              <a:t>want</a:t>
            </a:r>
            <a:r>
              <a:rPr lang="th-TH" dirty="0"/>
              <a:t> </a:t>
            </a:r>
            <a:r>
              <a:rPr lang="th-TH" dirty="0" err="1"/>
              <a:t>to</a:t>
            </a:r>
            <a:r>
              <a:rPr lang="th-TH" dirty="0"/>
              <a:t> </a:t>
            </a:r>
            <a:r>
              <a:rPr lang="th-TH" dirty="0" err="1"/>
              <a:t>patch</a:t>
            </a:r>
            <a:r>
              <a:rPr lang="th-TH" dirty="0"/>
              <a:t> </a:t>
            </a:r>
            <a:r>
              <a:rPr lang="th-TH" dirty="0" err="1"/>
              <a:t>something</a:t>
            </a:r>
            <a:r>
              <a:rPr lang="th-TH" dirty="0"/>
              <a:t> </a:t>
            </a:r>
            <a:r>
              <a:rPr lang="th-TH" dirty="0" err="1"/>
              <a:t>to</a:t>
            </a:r>
            <a:r>
              <a:rPr lang="th-TH" dirty="0"/>
              <a:t> </a:t>
            </a:r>
            <a:r>
              <a:rPr lang="th-TH" dirty="0" err="1"/>
              <a:t>the</a:t>
            </a:r>
            <a:r>
              <a:rPr lang="th-TH" dirty="0"/>
              <a:t> </a:t>
            </a:r>
            <a:r>
              <a:rPr lang="th-TH" dirty="0" err="1"/>
              <a:t>amplitude</a:t>
            </a:r>
            <a:r>
              <a:rPr lang="th-TH" dirty="0"/>
              <a:t> and </a:t>
            </a:r>
            <a:r>
              <a:rPr lang="th-TH" dirty="0" err="1"/>
              <a:t>frequency</a:t>
            </a:r>
            <a:r>
              <a:rPr lang="th-TH" dirty="0"/>
              <a:t> </a:t>
            </a:r>
            <a:r>
              <a:rPr lang="th-TH" dirty="0" err="1"/>
              <a:t>inputs</a:t>
            </a:r>
            <a:endParaRPr lang="th-TH" dirty="0"/>
          </a:p>
          <a:p>
            <a:r>
              <a:rPr lang="th-TH" dirty="0"/>
              <a:t>  // </a:t>
            </a:r>
            <a:r>
              <a:rPr lang="th-TH" dirty="0" err="1"/>
              <a:t>but</a:t>
            </a:r>
            <a:r>
              <a:rPr lang="th-TH" dirty="0"/>
              <a:t> </a:t>
            </a:r>
            <a:r>
              <a:rPr lang="th-TH" dirty="0" err="1"/>
              <a:t>this</a:t>
            </a:r>
            <a:r>
              <a:rPr lang="th-TH" dirty="0"/>
              <a:t> </a:t>
            </a:r>
            <a:r>
              <a:rPr lang="th-TH" dirty="0" err="1"/>
              <a:t>is</a:t>
            </a:r>
            <a:r>
              <a:rPr lang="th-TH" dirty="0"/>
              <a:t> a </a:t>
            </a:r>
            <a:r>
              <a:rPr lang="th-TH" dirty="0" err="1"/>
              <a:t>quick</a:t>
            </a:r>
            <a:r>
              <a:rPr lang="th-TH" dirty="0"/>
              <a:t> and </a:t>
            </a:r>
            <a:r>
              <a:rPr lang="th-TH" dirty="0" err="1"/>
              <a:t>easy</a:t>
            </a:r>
            <a:r>
              <a:rPr lang="th-TH" dirty="0"/>
              <a:t> </a:t>
            </a:r>
            <a:r>
              <a:rPr lang="th-TH" dirty="0" err="1"/>
              <a:t>way</a:t>
            </a:r>
            <a:r>
              <a:rPr lang="th-TH" dirty="0"/>
              <a:t> </a:t>
            </a:r>
            <a:r>
              <a:rPr lang="th-TH" dirty="0" err="1"/>
              <a:t>to</a:t>
            </a:r>
            <a:r>
              <a:rPr lang="th-TH" dirty="0"/>
              <a:t> </a:t>
            </a:r>
            <a:r>
              <a:rPr lang="th-TH" dirty="0" err="1"/>
              <a:t>turn</a:t>
            </a:r>
            <a:r>
              <a:rPr lang="th-TH" dirty="0"/>
              <a:t> </a:t>
            </a:r>
            <a:r>
              <a:rPr lang="th-TH" dirty="0" err="1"/>
              <a:t>the</a:t>
            </a:r>
            <a:r>
              <a:rPr lang="th-TH" dirty="0"/>
              <a:t> </a:t>
            </a:r>
            <a:r>
              <a:rPr lang="th-TH" dirty="0" err="1"/>
              <a:t>screen</a:t>
            </a:r>
            <a:r>
              <a:rPr lang="th-TH" dirty="0"/>
              <a:t> </a:t>
            </a:r>
            <a:r>
              <a:rPr lang="th-TH" dirty="0" err="1"/>
              <a:t>into</a:t>
            </a:r>
            <a:endParaRPr lang="th-TH" dirty="0"/>
          </a:p>
          <a:p>
            <a:r>
              <a:rPr lang="th-TH" dirty="0"/>
              <a:t>  // </a:t>
            </a:r>
            <a:r>
              <a:rPr lang="th-TH" dirty="0" err="1"/>
              <a:t>an</a:t>
            </a:r>
            <a:r>
              <a:rPr lang="th-TH" dirty="0"/>
              <a:t> x-y </a:t>
            </a:r>
            <a:r>
              <a:rPr lang="th-TH" dirty="0" err="1"/>
              <a:t>control</a:t>
            </a:r>
            <a:r>
              <a:rPr lang="th-TH" dirty="0"/>
              <a:t> </a:t>
            </a:r>
            <a:r>
              <a:rPr lang="th-TH" dirty="0" err="1"/>
              <a:t>for</a:t>
            </a:r>
            <a:r>
              <a:rPr lang="th-TH" dirty="0"/>
              <a:t> </a:t>
            </a:r>
            <a:r>
              <a:rPr lang="th-TH" dirty="0" err="1"/>
              <a:t>them</a:t>
            </a:r>
            <a:r>
              <a:rPr lang="th-TH" dirty="0"/>
              <a:t>.</a:t>
            </a:r>
          </a:p>
          <a:p>
            <a:r>
              <a:rPr lang="th-TH" dirty="0"/>
              <a:t> </a:t>
            </a:r>
          </a:p>
        </p:txBody>
      </p:sp>
    </p:spTree>
    <p:extLst>
      <p:ext uri="{BB962C8B-B14F-4D97-AF65-F5344CB8AC3E}">
        <p14:creationId xmlns:p14="http://schemas.microsoft.com/office/powerpoint/2010/main" val="27690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err="1" smtClean="0"/>
              <a:t>Refereces</a:t>
            </a:r>
            <a:endParaRPr lang="th-TH" dirty="0"/>
          </a:p>
        </p:txBody>
      </p:sp>
      <p:sp>
        <p:nvSpPr>
          <p:cNvPr id="3" name="ตัวแทนเนื้อหา 2"/>
          <p:cNvSpPr>
            <a:spLocks noGrp="1"/>
          </p:cNvSpPr>
          <p:nvPr>
            <p:ph idx="1"/>
          </p:nvPr>
        </p:nvSpPr>
        <p:spPr/>
        <p:txBody>
          <a:bodyPr>
            <a:normAutofit fontScale="85000" lnSpcReduction="20000"/>
          </a:bodyPr>
          <a:lstStyle/>
          <a:p>
            <a:r>
              <a:rPr lang="en-US" dirty="0" smtClean="0">
                <a:hlinkClick r:id="rId2"/>
              </a:rPr>
              <a:t>https://processing.org:8443/tutorials/sound/</a:t>
            </a:r>
            <a:endParaRPr lang="th-TH" dirty="0" smtClean="0"/>
          </a:p>
          <a:p>
            <a:r>
              <a:rPr lang="en-US" dirty="0" smtClean="0">
                <a:hlinkClick r:id="rId3"/>
              </a:rPr>
              <a:t>https://processing.org:8443/reference/libraries/sound/AudioDevice.html</a:t>
            </a:r>
            <a:endParaRPr lang="th-TH" dirty="0" smtClean="0"/>
          </a:p>
          <a:p>
            <a:r>
              <a:rPr lang="en-US" dirty="0" smtClean="0">
                <a:hlinkClick r:id="rId4"/>
              </a:rPr>
              <a:t>https://processing.org:8443/reference/libraries/sound/SinOsc.html</a:t>
            </a:r>
            <a:endParaRPr lang="th-TH" dirty="0" smtClean="0"/>
          </a:p>
          <a:p>
            <a:r>
              <a:rPr lang="en-US" dirty="0" smtClean="0">
                <a:hlinkClick r:id="rId5"/>
              </a:rPr>
              <a:t>http://code.compartmental.net/tools/minim/quickstart/</a:t>
            </a:r>
            <a:endParaRPr lang="th-TH" dirty="0" smtClean="0"/>
          </a:p>
          <a:p>
            <a:r>
              <a:rPr lang="en-US" dirty="0" smtClean="0">
                <a:hlinkClick r:id="rId6"/>
              </a:rPr>
              <a:t>http://ajgo.blogspot.com/2015/01/processing.html</a:t>
            </a:r>
            <a:endParaRPr lang="th-TH" dirty="0" smtClean="0"/>
          </a:p>
          <a:p>
            <a:r>
              <a:rPr lang="en-US" dirty="0" smtClean="0">
                <a:hlinkClick r:id="rId7"/>
              </a:rPr>
              <a:t>http://artandtech.aalto.fi/wp-content/uploads/2012/06/minim.pdf</a:t>
            </a:r>
            <a:endParaRPr lang="th-TH" dirty="0" smtClean="0"/>
          </a:p>
          <a:p>
            <a:r>
              <a:rPr lang="en-US" dirty="0" smtClean="0">
                <a:hlinkClick r:id="rId8"/>
              </a:rPr>
              <a:t>https://www.andrew.cmu.edu/course/15-100mns/bn22.pdf</a:t>
            </a:r>
            <a:endParaRPr lang="th-TH" dirty="0" smtClean="0"/>
          </a:p>
          <a:p>
            <a:r>
              <a:rPr lang="en-US" dirty="0" smtClean="0">
                <a:hlinkClick r:id="rId9"/>
              </a:rPr>
              <a:t>https://github.com/ddf/Minim</a:t>
            </a:r>
            <a:endParaRPr lang="th-TH" dirty="0" smtClean="0"/>
          </a:p>
          <a:p>
            <a:r>
              <a:rPr lang="en-US" dirty="0" smtClean="0">
                <a:hlinkClick r:id="rId10"/>
              </a:rPr>
              <a:t>https://www.openprocessing.org/sketch/20977#</a:t>
            </a:r>
            <a:endParaRPr lang="th-TH" dirty="0" smtClean="0"/>
          </a:p>
          <a:p>
            <a:r>
              <a:rPr lang="en-US" dirty="0" smtClean="0">
                <a:hlinkClick r:id="rId11"/>
              </a:rPr>
              <a:t>https://forum.processing.org/two/discussion/4050/music-visualization</a:t>
            </a:r>
            <a:endParaRPr lang="th-TH" dirty="0" smtClean="0"/>
          </a:p>
          <a:p>
            <a:r>
              <a:rPr lang="en-US" dirty="0" smtClean="0"/>
              <a:t>http://code.compartmental.net/tools/minim/quickstart/</a:t>
            </a:r>
            <a:endParaRPr lang="th-TH" dirty="0"/>
          </a:p>
        </p:txBody>
      </p:sp>
    </p:spTree>
    <p:extLst>
      <p:ext uri="{BB962C8B-B14F-4D97-AF65-F5344CB8AC3E}">
        <p14:creationId xmlns:p14="http://schemas.microsoft.com/office/powerpoint/2010/main" val="227118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397836" cy="1325563"/>
          </a:xfrm>
        </p:spPr>
        <p:txBody>
          <a:bodyPr/>
          <a:lstStyle/>
          <a:p>
            <a:r>
              <a:rPr lang="en-US" dirty="0" smtClean="0"/>
              <a:t>For example</a:t>
            </a:r>
            <a:endParaRPr lang="th-TH" dirty="0"/>
          </a:p>
        </p:txBody>
      </p:sp>
      <p:sp>
        <p:nvSpPr>
          <p:cNvPr id="3" name="ตัวแทนเนื้อหา 2"/>
          <p:cNvSpPr>
            <a:spLocks noGrp="1"/>
          </p:cNvSpPr>
          <p:nvPr>
            <p:ph idx="1"/>
          </p:nvPr>
        </p:nvSpPr>
        <p:spPr>
          <a:xfrm>
            <a:off x="103910" y="1022061"/>
            <a:ext cx="5195455" cy="4351338"/>
          </a:xfrm>
        </p:spPr>
        <p:txBody>
          <a:bodyPr>
            <a:normAutofit fontScale="92500" lnSpcReduction="10000"/>
          </a:bodyPr>
          <a:lstStyle/>
          <a:p>
            <a:r>
              <a:rPr lang="en-US" dirty="0" smtClean="0"/>
              <a:t>If </a:t>
            </a:r>
            <a:r>
              <a:rPr lang="en-US" dirty="0"/>
              <a:t>a sound traveling in a medium at 343 meters per second (the speed of sound in air at room temperature) contains a wave that repeats every half-meter, that sound has a frequency of 686 hertz, or cycles per second. The figure below shows a plot of a cello note sounding at 440 Hz; as a result, the periodic pattern of the waveform (demarcated with vertical lines) repeats every 2.27 </a:t>
            </a:r>
            <a:r>
              <a:rPr lang="en-US" dirty="0" err="1"/>
              <a:t>ms</a:t>
            </a:r>
            <a:r>
              <a:rPr lang="en-US" dirty="0"/>
              <a:t>:</a:t>
            </a:r>
            <a:endParaRPr lang="th-TH" dirty="0"/>
          </a:p>
        </p:txBody>
      </p:sp>
      <p:pic>
        <p:nvPicPr>
          <p:cNvPr id="4" name="รูปภาพ 3"/>
          <p:cNvPicPr>
            <a:picLocks noChangeAspect="1"/>
          </p:cNvPicPr>
          <p:nvPr/>
        </p:nvPicPr>
        <p:blipFill>
          <a:blip r:embed="rId2"/>
          <a:stretch>
            <a:fillRect/>
          </a:stretch>
        </p:blipFill>
        <p:spPr>
          <a:xfrm>
            <a:off x="5299365" y="1022061"/>
            <a:ext cx="6844145" cy="3196647"/>
          </a:xfrm>
          <a:prstGeom prst="rect">
            <a:avLst/>
          </a:prstGeom>
        </p:spPr>
      </p:pic>
    </p:spTree>
    <p:extLst>
      <p:ext uri="{BB962C8B-B14F-4D97-AF65-F5344CB8AC3E}">
        <p14:creationId xmlns:p14="http://schemas.microsoft.com/office/powerpoint/2010/main" val="238088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2410691" cy="845127"/>
          </a:xfrm>
        </p:spPr>
        <p:txBody>
          <a:bodyPr/>
          <a:lstStyle/>
          <a:p>
            <a:r>
              <a:rPr lang="en-US" dirty="0" smtClean="0"/>
              <a:t> ear </a:t>
            </a:r>
            <a:endParaRPr lang="th-TH" dirty="0"/>
          </a:p>
        </p:txBody>
      </p:sp>
      <p:sp>
        <p:nvSpPr>
          <p:cNvPr id="3" name="ตัวแทนเนื้อหา 2"/>
          <p:cNvSpPr>
            <a:spLocks noGrp="1"/>
          </p:cNvSpPr>
          <p:nvPr>
            <p:ph idx="1"/>
          </p:nvPr>
        </p:nvSpPr>
        <p:spPr>
          <a:xfrm>
            <a:off x="1392381" y="66098"/>
            <a:ext cx="10799619" cy="3092738"/>
          </a:xfrm>
        </p:spPr>
        <p:txBody>
          <a:bodyPr>
            <a:normAutofit/>
          </a:bodyPr>
          <a:lstStyle/>
          <a:p>
            <a:r>
              <a:rPr lang="en-US" dirty="0" smtClean="0"/>
              <a:t>The </a:t>
            </a:r>
            <a:r>
              <a:rPr lang="en-US" dirty="0"/>
              <a:t>inner ear contains hair cells that respond to frequencies spaced roughly between 20 and 20,000 hertz, though many of these hairs will gradually become desensitized with age or exposure to loud noise. These cells in turn send electrical signals via your auditory nerve into the auditory cortex of your brain, where they are parsed to create a frequency-domain image of the sound arriving in your ears:</a:t>
            </a:r>
            <a:endParaRPr lang="th-TH" dirty="0"/>
          </a:p>
        </p:txBody>
      </p:sp>
      <p:pic>
        <p:nvPicPr>
          <p:cNvPr id="4" name="รูปภาพ 3"/>
          <p:cNvPicPr>
            <a:picLocks noChangeAspect="1"/>
          </p:cNvPicPr>
          <p:nvPr/>
        </p:nvPicPr>
        <p:blipFill>
          <a:blip r:embed="rId2"/>
          <a:stretch>
            <a:fillRect/>
          </a:stretch>
        </p:blipFill>
        <p:spPr>
          <a:xfrm>
            <a:off x="845127" y="3003838"/>
            <a:ext cx="9504218" cy="3489973"/>
          </a:xfrm>
          <a:prstGeom prst="rect">
            <a:avLst/>
          </a:prstGeom>
        </p:spPr>
      </p:pic>
    </p:spTree>
    <p:extLst>
      <p:ext uri="{BB962C8B-B14F-4D97-AF65-F5344CB8AC3E}">
        <p14:creationId xmlns:p14="http://schemas.microsoft.com/office/powerpoint/2010/main" val="34703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42225" y="174118"/>
            <a:ext cx="10515600" cy="662782"/>
          </a:xfrm>
        </p:spPr>
        <p:txBody>
          <a:bodyPr>
            <a:normAutofit fontScale="90000"/>
          </a:bodyPr>
          <a:lstStyle/>
          <a:p>
            <a:r>
              <a:rPr lang="en-US" dirty="0"/>
              <a:t>Digital representation of sound and </a:t>
            </a:r>
            <a:r>
              <a:rPr lang="en-US" dirty="0" smtClean="0"/>
              <a:t>music</a:t>
            </a:r>
            <a:endParaRPr lang="th-TH" dirty="0"/>
          </a:p>
        </p:txBody>
      </p:sp>
      <p:pic>
        <p:nvPicPr>
          <p:cNvPr id="4" name="รูปภาพ 3"/>
          <p:cNvPicPr>
            <a:picLocks noChangeAspect="1"/>
          </p:cNvPicPr>
          <p:nvPr/>
        </p:nvPicPr>
        <p:blipFill>
          <a:blip r:embed="rId2"/>
          <a:stretch>
            <a:fillRect/>
          </a:stretch>
        </p:blipFill>
        <p:spPr>
          <a:xfrm>
            <a:off x="142225" y="1074187"/>
            <a:ext cx="11713586" cy="3298725"/>
          </a:xfrm>
          <a:prstGeom prst="rect">
            <a:avLst/>
          </a:prstGeom>
        </p:spPr>
      </p:pic>
      <p:sp>
        <p:nvSpPr>
          <p:cNvPr id="5" name="สี่เหลี่ยมผืนผ้า 4"/>
          <p:cNvSpPr/>
          <p:nvPr/>
        </p:nvSpPr>
        <p:spPr>
          <a:xfrm>
            <a:off x="239207" y="4372912"/>
            <a:ext cx="11713586" cy="2308324"/>
          </a:xfrm>
          <a:prstGeom prst="rect">
            <a:avLst/>
          </a:prstGeom>
        </p:spPr>
        <p:txBody>
          <a:bodyPr wrap="square">
            <a:spAutoFit/>
          </a:bodyPr>
          <a:lstStyle/>
          <a:p>
            <a:r>
              <a:rPr lang="en-US" sz="2400" b="0" i="0" dirty="0" smtClean="0">
                <a:solidFill>
                  <a:srgbClr val="252525"/>
                </a:solidFill>
                <a:effectLst/>
                <a:latin typeface="theSerif"/>
              </a:rPr>
              <a:t>Most contemporary digital audio systems (soundcards, etc.) contain both A/D and D/A converters (often more than one of each, for stereo or multichannel sound recording and playback) and can use both simultaneously (so-called full duplex audio). The specific system of encoding and decoding audio using this methodology is called PCM (or pulse-code modulation); developed in 1937 by Alec Reeves, it is by far the most prevalent scheme in use today.</a:t>
            </a:r>
            <a:endParaRPr lang="th-TH" sz="2400" dirty="0"/>
          </a:p>
        </p:txBody>
      </p:sp>
    </p:spTree>
    <p:extLst>
      <p:ext uri="{BB962C8B-B14F-4D97-AF65-F5344CB8AC3E}">
        <p14:creationId xmlns:p14="http://schemas.microsoft.com/office/powerpoint/2010/main" val="187502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Music as information</a:t>
            </a:r>
            <a:br>
              <a:rPr lang="en-US" dirty="0" smtClean="0"/>
            </a:br>
            <a:endParaRPr lang="th-TH" dirty="0"/>
          </a:p>
        </p:txBody>
      </p:sp>
      <p:sp>
        <p:nvSpPr>
          <p:cNvPr id="3" name="ตัวแทนเนื้อหา 2"/>
          <p:cNvSpPr>
            <a:spLocks noGrp="1"/>
          </p:cNvSpPr>
          <p:nvPr>
            <p:ph idx="1"/>
          </p:nvPr>
        </p:nvSpPr>
        <p:spPr/>
        <p:txBody>
          <a:bodyPr>
            <a:normAutofit/>
          </a:bodyPr>
          <a:lstStyle/>
          <a:p>
            <a:r>
              <a:rPr lang="en-US" dirty="0" smtClean="0"/>
              <a:t>Digital </a:t>
            </a:r>
            <a:r>
              <a:rPr lang="en-US" dirty="0"/>
              <a:t>representations of music, as opposed to sound, vary widely in scope and character. By far the most common system for representing real-time musical performance data is the Musical Instrument Digital Interface (MIDI) specification, released in 1983 by a consortium of synthesizer manufacturers to encourage interoperability between different brands of digital music equipment. Based on a unidirectional, low-speed serial specification, MIDI represents different categories of musical events (notes, continuous changes, tempo and synchronization information) as abstract numerical values, nearly always with a 7-bit (0–127) numeric resolution.</a:t>
            </a:r>
          </a:p>
          <a:p>
            <a:endParaRPr lang="th-TH" dirty="0"/>
          </a:p>
        </p:txBody>
      </p:sp>
    </p:spTree>
    <p:extLst>
      <p:ext uri="{BB962C8B-B14F-4D97-AF65-F5344CB8AC3E}">
        <p14:creationId xmlns:p14="http://schemas.microsoft.com/office/powerpoint/2010/main" val="160601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Audio analysis</a:t>
            </a:r>
            <a:br>
              <a:rPr lang="en-US" dirty="0" smtClean="0"/>
            </a:br>
            <a:endParaRPr lang="th-TH" dirty="0"/>
          </a:p>
        </p:txBody>
      </p:sp>
      <p:sp>
        <p:nvSpPr>
          <p:cNvPr id="3" name="ตัวแทนเนื้อหา 2"/>
          <p:cNvSpPr>
            <a:spLocks noGrp="1"/>
          </p:cNvSpPr>
          <p:nvPr>
            <p:ph idx="1"/>
          </p:nvPr>
        </p:nvSpPr>
        <p:spPr/>
        <p:txBody>
          <a:bodyPr/>
          <a:lstStyle/>
          <a:p>
            <a:r>
              <a:rPr lang="en-US" dirty="0" smtClean="0"/>
              <a:t>A </a:t>
            </a:r>
            <a:r>
              <a:rPr lang="en-US" dirty="0"/>
              <a:t>final important area of research, especially in interactive sound environments, is the derivation of information from audio analysis. Speech recognition is perhaps the most obvious application of this, and a variety of paradigms for recognizing speech exist today, largely divided between “trained” systems (which accept a wide vocabulary from a single user) and “untrained” systems (which attempt to understand a small set of words spoken by anyone). Many of the tools implemented in speech recognition systems can be abstracted to derive a wealth of information from virtually any sound source.</a:t>
            </a:r>
          </a:p>
          <a:p>
            <a:endParaRPr lang="th-TH" dirty="0"/>
          </a:p>
        </p:txBody>
      </p:sp>
    </p:spTree>
    <p:extLst>
      <p:ext uri="{BB962C8B-B14F-4D97-AF65-F5344CB8AC3E}">
        <p14:creationId xmlns:p14="http://schemas.microsoft.com/office/powerpoint/2010/main" val="81048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Effects processing</a:t>
            </a:r>
            <a:br>
              <a:rPr lang="en-US" dirty="0" smtClean="0"/>
            </a:br>
            <a:endParaRPr lang="th-TH" dirty="0"/>
          </a:p>
        </p:txBody>
      </p:sp>
      <p:sp>
        <p:nvSpPr>
          <p:cNvPr id="3" name="ตัวแทนเนื้อหา 2"/>
          <p:cNvSpPr>
            <a:spLocks noGrp="1"/>
          </p:cNvSpPr>
          <p:nvPr>
            <p:ph idx="1"/>
          </p:nvPr>
        </p:nvSpPr>
        <p:spPr/>
        <p:txBody>
          <a:bodyPr/>
          <a:lstStyle/>
          <a:p>
            <a:r>
              <a:rPr lang="en-US" dirty="0" smtClean="0"/>
              <a:t>In </a:t>
            </a:r>
            <a:r>
              <a:rPr lang="en-US" dirty="0"/>
              <a:t>addition to serving as a generator of sound, computers are used increasingly as machines for processing audio. The field of digital audio processing (DAP) is one of the most extensive areas for research in both the academic computer music communities and the commercial music industry. Faster computing speeds and the increased standardization of digital audio processing systems has allowed most techniques for sound processing to happen in real time, either using software algorithms or audio DSP coprocessors such as the </a:t>
            </a:r>
            <a:r>
              <a:rPr lang="en-US" dirty="0" err="1"/>
              <a:t>Digidesign</a:t>
            </a:r>
            <a:r>
              <a:rPr lang="en-US" dirty="0"/>
              <a:t> TDM and T|C Electronics </a:t>
            </a:r>
            <a:r>
              <a:rPr lang="en-US" dirty="0" err="1"/>
              <a:t>Powercore</a:t>
            </a:r>
            <a:r>
              <a:rPr lang="en-US" dirty="0"/>
              <a:t> cards.</a:t>
            </a:r>
          </a:p>
          <a:p>
            <a:endParaRPr lang="th-TH" dirty="0"/>
          </a:p>
        </p:txBody>
      </p:sp>
    </p:spTree>
    <p:extLst>
      <p:ext uri="{BB962C8B-B14F-4D97-AF65-F5344CB8AC3E}">
        <p14:creationId xmlns:p14="http://schemas.microsoft.com/office/powerpoint/2010/main" val="193365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13509" y="1612034"/>
            <a:ext cx="2708564" cy="1325563"/>
          </a:xfrm>
        </p:spPr>
        <p:txBody>
          <a:bodyPr/>
          <a:lstStyle/>
          <a:p>
            <a:r>
              <a:rPr lang="en-US" dirty="0" smtClean="0"/>
              <a:t>Sampling</a:t>
            </a:r>
            <a:br>
              <a:rPr lang="en-US" dirty="0" smtClean="0"/>
            </a:br>
            <a:endParaRPr lang="th-TH" dirty="0"/>
          </a:p>
        </p:txBody>
      </p:sp>
      <p:sp>
        <p:nvSpPr>
          <p:cNvPr id="3" name="ตัวแทนเนื้อหา 2"/>
          <p:cNvSpPr>
            <a:spLocks noGrp="1"/>
          </p:cNvSpPr>
          <p:nvPr>
            <p:ph idx="1"/>
          </p:nvPr>
        </p:nvSpPr>
        <p:spPr>
          <a:xfrm>
            <a:off x="0" y="4089761"/>
            <a:ext cx="12011891" cy="2768239"/>
          </a:xfrm>
        </p:spPr>
        <p:txBody>
          <a:bodyPr>
            <a:normAutofit/>
          </a:bodyPr>
          <a:lstStyle/>
          <a:p>
            <a:r>
              <a:rPr lang="en-US" dirty="0" smtClean="0"/>
              <a:t>Rather </a:t>
            </a:r>
            <a:r>
              <a:rPr lang="en-US" dirty="0"/>
              <a:t>than using a small waveform in computer memory as an oscillator, we could use a longer piece of recorded audio stored as an AIFF or WAV file on our computer’s hard disk. This sample could then be played back at varying rates, affecting its pitch. For example, playing back a sound at twice the speed at which it was recorded will result in its rising in pitch by an octave. Similarly, playing a sound at half speed will cause it to drop in pitch by an octave.</a:t>
            </a:r>
          </a:p>
          <a:p>
            <a:endParaRPr lang="th-TH" dirty="0"/>
          </a:p>
        </p:txBody>
      </p:sp>
      <p:sp>
        <p:nvSpPr>
          <p:cNvPr id="4" name="สี่เหลี่ยมผืนผ้า 3"/>
          <p:cNvSpPr/>
          <p:nvPr/>
        </p:nvSpPr>
        <p:spPr>
          <a:xfrm>
            <a:off x="3906982" y="335222"/>
            <a:ext cx="8285018" cy="3477875"/>
          </a:xfrm>
          <a:prstGeom prst="rect">
            <a:avLst/>
          </a:prstGeom>
        </p:spPr>
        <p:txBody>
          <a:bodyPr wrap="square">
            <a:spAutoFit/>
          </a:bodyPr>
          <a:lstStyle/>
          <a:p>
            <a:r>
              <a:rPr lang="en-US" sz="2000" b="0" i="0" dirty="0" smtClean="0">
                <a:solidFill>
                  <a:srgbClr val="252525"/>
                </a:solidFill>
                <a:effectLst/>
                <a:latin typeface="theSerif"/>
              </a:rPr>
              <a:t>Many samplers use recordings that have meta-data associated with them to help give the sampler algorithm information that it needs to play back the sound correctly. The base frequency is often one of these pieces of information, as are </a:t>
            </a:r>
            <a:r>
              <a:rPr lang="en-US" sz="2000" b="0" i="0" dirty="0" smtClean="0">
                <a:solidFill>
                  <a:srgbClr val="252525"/>
                </a:solidFill>
                <a:effectLst/>
                <a:latin typeface="theSerifItalic"/>
              </a:rPr>
              <a:t>loop points</a:t>
            </a:r>
            <a:r>
              <a:rPr lang="en-US" sz="2000" b="0" i="0" dirty="0" smtClean="0">
                <a:solidFill>
                  <a:srgbClr val="252525"/>
                </a:solidFill>
                <a:effectLst/>
                <a:latin typeface="theSerif"/>
              </a:rPr>
              <a:t> within the recording that the sampler can safely use to make the sound repeat for longer than the length of the original recording. For example, an orchestral string sample loaded into a commercial sampler may last for only a few seconds, but a record producer or keyboard player may need the sound to last much longer; in this case, the recording is designed so that in the middle of the recording there is a region that can be safely repeated, ad infinitum if need be, to create a sense of a much longer recording.</a:t>
            </a:r>
            <a:endParaRPr lang="th-TH" sz="2000" dirty="0"/>
          </a:p>
        </p:txBody>
      </p:sp>
    </p:spTree>
    <p:extLst>
      <p:ext uri="{BB962C8B-B14F-4D97-AF65-F5344CB8AC3E}">
        <p14:creationId xmlns:p14="http://schemas.microsoft.com/office/powerpoint/2010/main" val="256119429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2444</Words>
  <Application>Microsoft Office PowerPoint</Application>
  <PresentationFormat>แบบจอกว้าง</PresentationFormat>
  <Paragraphs>277</Paragraphs>
  <Slides>26</Slides>
  <Notes>0</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26</vt:i4>
      </vt:variant>
    </vt:vector>
  </HeadingPairs>
  <TitlesOfParts>
    <vt:vector size="34" baseType="lpstr">
      <vt:lpstr>Angsana New</vt:lpstr>
      <vt:lpstr>Arial</vt:lpstr>
      <vt:lpstr>Calibri</vt:lpstr>
      <vt:lpstr>Calibri Light</vt:lpstr>
      <vt:lpstr>Cordia New</vt:lpstr>
      <vt:lpstr>theSerif</vt:lpstr>
      <vt:lpstr>theSerifItalic</vt:lpstr>
      <vt:lpstr>ธีมของ Office</vt:lpstr>
      <vt:lpstr>Sound </vt:lpstr>
      <vt:lpstr>Sound and musical informatics</vt:lpstr>
      <vt:lpstr>For example</vt:lpstr>
      <vt:lpstr> ear </vt:lpstr>
      <vt:lpstr>Digital representation of sound and music</vt:lpstr>
      <vt:lpstr>Music as information </vt:lpstr>
      <vt:lpstr>Audio analysis </vt:lpstr>
      <vt:lpstr>Effects processing </vt:lpstr>
      <vt:lpstr>Sampling </vt:lpstr>
      <vt:lpstr>งานนำเสนอ PowerPoint</vt:lpstr>
      <vt:lpstr>Minim</vt:lpstr>
      <vt:lpstr>Music Visualization using Minim</vt:lpstr>
      <vt:lpstr>Playing A File</vt:lpstr>
      <vt:lpstr>งานนำเสนอ PowerPoint</vt:lpstr>
      <vt:lpstr>Retrieving MetaData</vt:lpstr>
      <vt:lpstr>งานนำเสนอ PowerPoint</vt:lpstr>
      <vt:lpstr>Drawing A Waveform</vt:lpstr>
      <vt:lpstr>Drawing a Frequency Spectrum</vt:lpstr>
      <vt:lpstr>งานนำเสนอ PowerPoint</vt:lpstr>
      <vt:lpstr>Drawing A Waveform</vt:lpstr>
      <vt:lpstr>งานนำเสนอ PowerPoint</vt:lpstr>
      <vt:lpstr>Synthesizing Sound</vt:lpstr>
      <vt:lpstr>งานนำเสนอ PowerPoint</vt:lpstr>
      <vt:lpstr>งานนำเสนอ PowerPoint</vt:lpstr>
      <vt:lpstr>งานนำเสนอ PowerPoint</vt:lpstr>
      <vt:lpstr>Refereces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dc:title>
  <dc:creator>somnuk.sin@gmail.com</dc:creator>
  <cp:lastModifiedBy>somnuk.sin@gmail.com</cp:lastModifiedBy>
  <cp:revision>50</cp:revision>
  <dcterms:created xsi:type="dcterms:W3CDTF">2017-12-17T14:37:49Z</dcterms:created>
  <dcterms:modified xsi:type="dcterms:W3CDTF">2017-12-18T00:37:04Z</dcterms:modified>
</cp:coreProperties>
</file>