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39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835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36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4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82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43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8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2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017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1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0BBC-C8EA-448B-9187-5E046A628530}" type="datetimeFigureOut">
              <a:rPr lang="th-TH" smtClean="0"/>
              <a:t>12/02/61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820E-E8FC-4D35-B89A-530EAAD840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80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n-shapiro.com/virtual-and-physical-geometric-objects-with-processing-by-christos-vouticht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Linked List in </a:t>
            </a:r>
            <a:r>
              <a:rPr lang="en-US" b="1" dirty="0" smtClean="0"/>
              <a:t>Processing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30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42938"/>
          </a:xfrm>
        </p:spPr>
        <p:txBody>
          <a:bodyPr>
            <a:normAutofit fontScale="90000"/>
          </a:bodyPr>
          <a:lstStyle/>
          <a:p>
            <a:pPr lvl="0"/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endParaRPr lang="th-TH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91491" y="891470"/>
            <a:ext cx="107528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HandPosition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PVector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getting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x,y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sensor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aCircle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just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draws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screen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aCircle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0" y="7470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https://forum.processing.org/two/discussion/2036/find-5-largest-values-in-a-linked-list-in-processing-java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469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173"/>
          </a:xfrm>
        </p:spPr>
        <p:txBody>
          <a:bodyPr/>
          <a:lstStyle/>
          <a:p>
            <a:r>
              <a:rPr lang="th-TH" altLang="th-TH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draw</a:t>
            </a:r>
            <a:r>
              <a:rPr lang="th-TH" altLang="th-TH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450" y="816173"/>
            <a:ext cx="1184433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aCircle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isOut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HandPosition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detects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Would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more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sense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? I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soon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happens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shouldn't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hard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values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add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aCircle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GetDistance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HandPosition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));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far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adds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linked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Allegedly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least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 I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think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largest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linked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th-TH" altLang="th-TH" sz="2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 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h-TH" alt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6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4313" y="222251"/>
            <a:ext cx="10515600" cy="777875"/>
          </a:xfrm>
        </p:spPr>
        <p:txBody>
          <a:bodyPr/>
          <a:lstStyle/>
          <a:p>
            <a:r>
              <a:rPr lang="th-TH" altLang="th-TH" dirty="0" err="1">
                <a:solidFill>
                  <a:srgbClr val="33997E"/>
                </a:solidFill>
                <a:latin typeface="Consolas" panose="020B0609020204030204" pitchFamily="49" charset="0"/>
              </a:rPr>
              <a:t>class</a:t>
            </a:r>
            <a:r>
              <a:rPr lang="th-TH" altLang="th-T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89063"/>
            <a:ext cx="5148262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PVector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mCenter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mRadius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vector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mCenter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33997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PVector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mRadius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mCenter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E2661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kumimoji="0" lang="th-TH" altLang="th-TH" sz="2000" b="0" i="0" u="none" strike="noStrike" cap="none" normalizeH="0" baseline="0" dirty="0" err="1" smtClean="0">
                <a:ln>
                  <a:noFill/>
                </a:ln>
                <a:solidFill>
                  <a:srgbClr val="E2661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th-TH" alt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148262" y="611188"/>
            <a:ext cx="7200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h-TH" altLang="th-TH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boolean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isOut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h-TH" altLang="th-TH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PVector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h-TH" altLang="th-TH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detects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if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hand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position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is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outside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of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circle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h-TH" altLang="th-TH" sz="2400" dirty="0" err="1">
                <a:solidFill>
                  <a:srgbClr val="33997E"/>
                </a:solidFill>
                <a:latin typeface="Consolas" panose="020B0609020204030204" pitchFamily="49" charset="0"/>
              </a:rPr>
              <a:t>return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mCenter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h-TH" altLang="th-TH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dist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mRadius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GetDistance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PVector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h-TH" altLang="th-TH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detects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how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far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the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hand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is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from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the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center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of </a:t>
            </a:r>
            <a:r>
              <a:rPr lang="th-TH" altLang="th-TH" sz="2400" dirty="0" err="1">
                <a:solidFill>
                  <a:srgbClr val="008200"/>
                </a:solidFill>
                <a:latin typeface="Consolas" panose="020B0609020204030204" pitchFamily="49" charset="0"/>
              </a:rPr>
              <a:t>circle</a:t>
            </a:r>
            <a:r>
              <a:rPr lang="th-TH" altLang="th-TH" sz="2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h-TH" altLang="th-TH" sz="2400" dirty="0" err="1">
                <a:solidFill>
                  <a:srgbClr val="33997E"/>
                </a:solidFill>
                <a:latin typeface="Consolas" panose="020B0609020204030204" pitchFamily="49" charset="0"/>
              </a:rPr>
              <a:t>return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mCenter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h-TH" altLang="th-TH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dist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h-TH" altLang="th-TH" sz="2400" dirty="0" err="1">
                <a:solidFill>
                  <a:srgbClr val="33997E"/>
                </a:solidFill>
                <a:latin typeface="Consolas" panose="020B0609020204030204" pitchFamily="49" charset="0"/>
              </a:rPr>
              <a:t>void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2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draw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h-TH" altLang="th-TH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ellipse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mCenter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.x,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mCenter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.y,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mRadius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h-TH" altLang="th-TH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mRadius</a:t>
            </a: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th-TH" altLang="th-TH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 }</a:t>
            </a:r>
            <a:endParaRPr lang="th-TH" altLang="th-TH" sz="2400" dirty="0"/>
          </a:p>
        </p:txBody>
      </p:sp>
    </p:spTree>
    <p:extLst>
      <p:ext uri="{BB962C8B-B14F-4D97-AF65-F5344CB8AC3E}">
        <p14:creationId xmlns:p14="http://schemas.microsoft.com/office/powerpoint/2010/main" val="136651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365125"/>
            <a:ext cx="10176164" cy="63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http://www.alan-shapiro.com/virtual-and-physical-geometric-objects-with-processing-by-christos-voutichtis/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1539"/>
          </a:xfrm>
        </p:spPr>
        <p:txBody>
          <a:bodyPr/>
          <a:lstStyle/>
          <a:p>
            <a:r>
              <a:rPr lang="en-US" b="1" dirty="0" smtClean="0">
                <a:hlinkClick r:id="rId2" tooltip="Permanent Link to Virtual and Physical Geometric Objects with Processing, by Christos Voutichtis"/>
              </a:rPr>
              <a:t>Virtual </a:t>
            </a:r>
            <a:r>
              <a:rPr lang="en-US" b="1" dirty="0">
                <a:hlinkClick r:id="rId2" tooltip="Permanent Link to Virtual and Physical Geometric Objects with Processing, by Christos Voutichtis"/>
              </a:rPr>
              <a:t>and Physical Geometric Objects with Processing, by Christos </a:t>
            </a:r>
            <a:r>
              <a:rPr lang="en-US" b="1" dirty="0" err="1">
                <a:hlinkClick r:id="rId2" tooltip="Permanent Link to Virtual and Physical Geometric Objects with Processing, by Christos Voutichtis"/>
              </a:rPr>
              <a:t>Voutichtis</a:t>
            </a:r>
            <a:endParaRPr lang="en-US" b="1" dirty="0"/>
          </a:p>
          <a:p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38200" y="4055774"/>
            <a:ext cx="9975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https://github.com/atduskgreg/opencv-processing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029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library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65913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FaceDetection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Detect faces in images</a:t>
            </a:r>
            <a:r>
              <a:rPr lang="en-US" dirty="0" smtClean="0"/>
              <a:t>.</a:t>
            </a:r>
            <a:endParaRPr lang="th-TH" dirty="0"/>
          </a:p>
        </p:txBody>
      </p:sp>
      <p:pic>
        <p:nvPicPr>
          <p:cNvPr id="5122" name="Picture 2" descr="Screen Shot 2013-04-08 at 1.22.18 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35270"/>
            <a:ext cx="10259292" cy="5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0945" y="365126"/>
            <a:ext cx="11485419" cy="14605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BrightnessContrast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Adjust the brightness and contrast of color and gray images.</a:t>
            </a:r>
            <a:br>
              <a:rPr lang="en-US" dirty="0"/>
            </a:br>
            <a:endParaRPr lang="th-TH" dirty="0"/>
          </a:p>
        </p:txBody>
      </p:sp>
      <p:pic>
        <p:nvPicPr>
          <p:cNvPr id="6146" name="Picture 2" descr="brightness and contr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64" y="1354571"/>
            <a:ext cx="7235536" cy="518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1502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แบบจอกว้าง</PresentationFormat>
  <Paragraphs>56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Consolas</vt:lpstr>
      <vt:lpstr>Cordia New</vt:lpstr>
      <vt:lpstr>ธีมของ Office</vt:lpstr>
      <vt:lpstr>A Linked List in Processing</vt:lpstr>
      <vt:lpstr>import java.util.*;</vt:lpstr>
      <vt:lpstr>draw()</vt:lpstr>
      <vt:lpstr>class Circle</vt:lpstr>
      <vt:lpstr>งานนำเสนอ PowerPoint</vt:lpstr>
      <vt:lpstr>http://www.alan-shapiro.com/virtual-and-physical-geometric-objects-with-processing-by-christos-voutichtis/</vt:lpstr>
      <vt:lpstr>OpenCV library</vt:lpstr>
      <vt:lpstr>FaceDetection Detect faces in images.</vt:lpstr>
      <vt:lpstr>BrightnessContrast Adjust the brightness and contrast of color and gray images.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Linked List in Processing</dc:title>
  <dc:creator>somnuk.sin@gmail.com</dc:creator>
  <cp:lastModifiedBy>somnuk.sin@gmail.com</cp:lastModifiedBy>
  <cp:revision>11</cp:revision>
  <dcterms:created xsi:type="dcterms:W3CDTF">2018-02-12T00:37:30Z</dcterms:created>
  <dcterms:modified xsi:type="dcterms:W3CDTF">2018-02-12T03:24:03Z</dcterms:modified>
</cp:coreProperties>
</file>