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6" r:id="rId9"/>
    <p:sldId id="264" r:id="rId10"/>
    <p:sldId id="265" r:id="rId11"/>
    <p:sldId id="269" r:id="rId12"/>
    <p:sldId id="268" r:id="rId13"/>
    <p:sldId id="267" r:id="rId14"/>
    <p:sldId id="271" r:id="rId15"/>
    <p:sldId id="270" r:id="rId1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7B3C-3523-4B21-95BB-C02CF91B1B53}" type="datetimeFigureOut">
              <a:rPr lang="th-TH" smtClean="0"/>
              <a:t>05/02/61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3A355-4F62-4CEE-BB25-4C749C7CD1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46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05/02/61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311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05/02/61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924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05/02/61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853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05/02/61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423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05/02/61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097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05/02/61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452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05/02/61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756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05/02/61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603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05/02/61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544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05/02/61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919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05/02/61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863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49A02-86B7-47BC-9837-B6D1BDCB1A59}" type="datetimeFigureOut">
              <a:rPr lang="th-TH" smtClean="0"/>
              <a:t>05/02/61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517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242945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Web Programming and Database 	</a:t>
            </a:r>
            <a:br>
              <a:rPr lang="en-US" dirty="0" smtClean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2551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1" y="365125"/>
            <a:ext cx="11267129" cy="61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2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33363" y="265113"/>
            <a:ext cx="11601450" cy="820738"/>
          </a:xfrm>
        </p:spPr>
        <p:txBody>
          <a:bodyPr>
            <a:normAutofit/>
          </a:bodyPr>
          <a:lstStyle/>
          <a:p>
            <a:r>
              <a:rPr lang="en-US" sz="3600" dirty="0"/>
              <a:t>Bellow you will find a copy of the original table: Grade Report</a:t>
            </a:r>
            <a:endParaRPr lang="th-TH" sz="3600" dirty="0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33408"/>
              </p:ext>
            </p:extLst>
          </p:nvPr>
        </p:nvGraphicFramePr>
        <p:xfrm>
          <a:off x="190499" y="1414464"/>
          <a:ext cx="11839574" cy="4171949"/>
        </p:xfrm>
        <a:graphic>
          <a:graphicData uri="http://schemas.openxmlformats.org/drawingml/2006/table">
            <a:tbl>
              <a:tblPr/>
              <a:tblGrid>
                <a:gridCol w="1554510">
                  <a:extLst>
                    <a:ext uri="{9D8B030D-6E8A-4147-A177-3AD203B41FA5}">
                      <a16:colId xmlns:a16="http://schemas.microsoft.com/office/drawing/2014/main" val="3553214361"/>
                    </a:ext>
                  </a:extLst>
                </a:gridCol>
                <a:gridCol w="1773266">
                  <a:extLst>
                    <a:ext uri="{9D8B030D-6E8A-4147-A177-3AD203B41FA5}">
                      <a16:colId xmlns:a16="http://schemas.microsoft.com/office/drawing/2014/main" val="1950907790"/>
                    </a:ext>
                  </a:extLst>
                </a:gridCol>
                <a:gridCol w="750192">
                  <a:extLst>
                    <a:ext uri="{9D8B030D-6E8A-4147-A177-3AD203B41FA5}">
                      <a16:colId xmlns:a16="http://schemas.microsoft.com/office/drawing/2014/main" val="1562588916"/>
                    </a:ext>
                  </a:extLst>
                </a:gridCol>
                <a:gridCol w="1312837">
                  <a:extLst>
                    <a:ext uri="{9D8B030D-6E8A-4147-A177-3AD203B41FA5}">
                      <a16:colId xmlns:a16="http://schemas.microsoft.com/office/drawing/2014/main" val="3176989163"/>
                    </a:ext>
                  </a:extLst>
                </a:gridCol>
                <a:gridCol w="1615798">
                  <a:extLst>
                    <a:ext uri="{9D8B030D-6E8A-4147-A177-3AD203B41FA5}">
                      <a16:colId xmlns:a16="http://schemas.microsoft.com/office/drawing/2014/main" val="2090372695"/>
                    </a:ext>
                  </a:extLst>
                </a:gridCol>
                <a:gridCol w="1977013">
                  <a:extLst>
                    <a:ext uri="{9D8B030D-6E8A-4147-A177-3AD203B41FA5}">
                      <a16:colId xmlns:a16="http://schemas.microsoft.com/office/drawing/2014/main" val="3470459293"/>
                    </a:ext>
                  </a:extLst>
                </a:gridCol>
                <a:gridCol w="2076911">
                  <a:extLst>
                    <a:ext uri="{9D8B030D-6E8A-4147-A177-3AD203B41FA5}">
                      <a16:colId xmlns:a16="http://schemas.microsoft.com/office/drawing/2014/main" val="3705318615"/>
                    </a:ext>
                  </a:extLst>
                </a:gridCol>
                <a:gridCol w="779047">
                  <a:extLst>
                    <a:ext uri="{9D8B030D-6E8A-4147-A177-3AD203B41FA5}">
                      <a16:colId xmlns:a16="http://schemas.microsoft.com/office/drawing/2014/main" val="1954989521"/>
                    </a:ext>
                  </a:extLst>
                </a:gridCol>
              </a:tblGrid>
              <a:tr h="6000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 err="1">
                          <a:effectLst/>
                          <a:latin typeface="inherit"/>
                        </a:rPr>
                        <a:t>Student_ID</a:t>
                      </a:r>
                      <a:endParaRPr lang="en-US" sz="1800" b="0" dirty="0">
                        <a:effectLst/>
                        <a:latin typeface="inheri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 err="1">
                          <a:effectLst/>
                          <a:latin typeface="inherit"/>
                        </a:rPr>
                        <a:t>Student_Name</a:t>
                      </a:r>
                      <a:endParaRPr lang="en-US" sz="1800" b="0" dirty="0">
                        <a:effectLst/>
                        <a:latin typeface="inheri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  <a:latin typeface="inherit"/>
                        </a:rPr>
                        <a:t>Major</a:t>
                      </a:r>
                      <a:endParaRPr lang="en-US" sz="1800" b="0" dirty="0">
                        <a:effectLst/>
                        <a:latin typeface="inheri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 err="1">
                          <a:effectLst/>
                          <a:latin typeface="inherit"/>
                        </a:rPr>
                        <a:t>Course_ID</a:t>
                      </a:r>
                      <a:endParaRPr lang="en-US" sz="1800" b="0" dirty="0">
                        <a:effectLst/>
                        <a:latin typeface="inheri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 err="1">
                          <a:effectLst/>
                          <a:latin typeface="inherit"/>
                        </a:rPr>
                        <a:t>Course_Title</a:t>
                      </a:r>
                      <a:endParaRPr lang="en-US" sz="1800" b="0" dirty="0">
                        <a:effectLst/>
                        <a:latin typeface="inheri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 err="1">
                          <a:effectLst/>
                          <a:latin typeface="inherit"/>
                        </a:rPr>
                        <a:t>Instructor_Name</a:t>
                      </a:r>
                      <a:endParaRPr lang="en-US" sz="1800" b="0" dirty="0">
                        <a:effectLst/>
                        <a:latin typeface="inheri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 err="1">
                          <a:effectLst/>
                          <a:latin typeface="inherit"/>
                        </a:rPr>
                        <a:t>Instructor_Location</a:t>
                      </a:r>
                      <a:endParaRPr lang="en-US" sz="1800" b="0" dirty="0">
                        <a:effectLst/>
                        <a:latin typeface="inheri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  <a:latin typeface="inherit"/>
                        </a:rPr>
                        <a:t>Grade</a:t>
                      </a:r>
                      <a:endParaRPr lang="en-US" sz="1800" b="0" dirty="0">
                        <a:effectLst/>
                        <a:latin typeface="inherit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00973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 fontAlgn="base"/>
                      <a:r>
                        <a:rPr lang="th-TH" sz="2000" b="0">
                          <a:effectLst/>
                          <a:latin typeface="inherit"/>
                        </a:rPr>
                        <a:t>168300458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Williams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IT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ITS420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Database Imp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Codd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B104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A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571116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 fontAlgn="base"/>
                      <a:r>
                        <a:rPr lang="th-TH" sz="2000" b="0">
                          <a:effectLst/>
                          <a:latin typeface="inherit"/>
                        </a:rPr>
                        <a:t>168300458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Williams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IT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ITP310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Programming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Parsons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B317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B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390498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 fontAlgn="base"/>
                      <a:r>
                        <a:rPr lang="th-TH" sz="2000" b="0">
                          <a:effectLst/>
                          <a:latin typeface="inherit"/>
                        </a:rPr>
                        <a:t>543291073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Baker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Acctg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ITD320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Database Imp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Codd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B104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C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22780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 fontAlgn="base"/>
                      <a:r>
                        <a:rPr lang="th-TH" sz="2000" b="0">
                          <a:effectLst/>
                          <a:latin typeface="inherit"/>
                        </a:rPr>
                        <a:t>543291073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Baker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Acctg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Acct201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Fund Acctg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Miller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H310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B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1120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 fontAlgn="base"/>
                      <a:r>
                        <a:rPr lang="th-TH" sz="2000" b="0">
                          <a:effectLst/>
                          <a:latin typeface="inherit"/>
                        </a:rPr>
                        <a:t>543291073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Baker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Acctg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  <a:latin typeface="inherit"/>
                        </a:rPr>
                        <a:t>Mktg300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Intro Mktg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Bennett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  <a:latin typeface="inherit"/>
                        </a:rPr>
                        <a:t>B212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  <a:latin typeface="inherit"/>
                        </a:rPr>
                        <a:t>A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1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18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tables </a:t>
            </a:r>
            <a:r>
              <a:rPr lang="en-US" dirty="0"/>
              <a:t>can also be shown as such: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Students (</a:t>
            </a:r>
            <a:r>
              <a:rPr lang="en-US" u="sng" dirty="0" err="1"/>
              <a:t>Student_ID</a:t>
            </a:r>
            <a:r>
              <a:rPr lang="en-US" dirty="0"/>
              <a:t>, </a:t>
            </a:r>
            <a:r>
              <a:rPr lang="en-US" dirty="0" err="1"/>
              <a:t>Student_Name</a:t>
            </a:r>
            <a:r>
              <a:rPr lang="en-US" dirty="0"/>
              <a:t>, Major)</a:t>
            </a:r>
          </a:p>
          <a:p>
            <a:pPr fontAlgn="base"/>
            <a:r>
              <a:rPr lang="en-US" dirty="0"/>
              <a:t>Courses (</a:t>
            </a:r>
            <a:r>
              <a:rPr lang="en-US" u="sng" dirty="0" err="1"/>
              <a:t>Course_ID</a:t>
            </a:r>
            <a:r>
              <a:rPr lang="en-US" dirty="0"/>
              <a:t>, </a:t>
            </a:r>
            <a:r>
              <a:rPr lang="en-US" dirty="0" err="1"/>
              <a:t>Course_Title</a:t>
            </a:r>
            <a:r>
              <a:rPr lang="en-US" dirty="0"/>
              <a:t>, </a:t>
            </a:r>
            <a:r>
              <a:rPr lang="en-US" dirty="0" err="1"/>
              <a:t>Instructor_ID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Foreign key: </a:t>
            </a:r>
            <a:r>
              <a:rPr lang="en-US" dirty="0" err="1"/>
              <a:t>Instructor_ID</a:t>
            </a:r>
            <a:r>
              <a:rPr lang="en-US" dirty="0"/>
              <a:t> to Instructors table</a:t>
            </a:r>
          </a:p>
          <a:p>
            <a:pPr fontAlgn="base"/>
            <a:r>
              <a:rPr lang="en-US" dirty="0"/>
              <a:t>Grades (</a:t>
            </a:r>
            <a:r>
              <a:rPr lang="en-US" u="sng" dirty="0" err="1"/>
              <a:t>Student_ID</a:t>
            </a:r>
            <a:r>
              <a:rPr lang="en-US" dirty="0"/>
              <a:t>, </a:t>
            </a:r>
            <a:r>
              <a:rPr lang="en-US" u="sng" dirty="0" err="1"/>
              <a:t>Course_ID</a:t>
            </a:r>
            <a:r>
              <a:rPr lang="en-US" dirty="0"/>
              <a:t>, Grade)</a:t>
            </a:r>
          </a:p>
          <a:p>
            <a:pPr fontAlgn="base"/>
            <a:r>
              <a:rPr lang="en-US" dirty="0"/>
              <a:t>Foreign key: </a:t>
            </a:r>
            <a:r>
              <a:rPr lang="en-US" dirty="0" err="1"/>
              <a:t>Student_ID</a:t>
            </a:r>
            <a:r>
              <a:rPr lang="en-US" dirty="0"/>
              <a:t> to Students table</a:t>
            </a:r>
          </a:p>
          <a:p>
            <a:pPr fontAlgn="base"/>
            <a:r>
              <a:rPr lang="en-US" dirty="0"/>
              <a:t>Foreign key: </a:t>
            </a:r>
            <a:r>
              <a:rPr lang="en-US" dirty="0" err="1"/>
              <a:t>Course_ID</a:t>
            </a:r>
            <a:r>
              <a:rPr lang="en-US" dirty="0"/>
              <a:t> to Courses table</a:t>
            </a:r>
          </a:p>
          <a:p>
            <a:pPr fontAlgn="base"/>
            <a:r>
              <a:rPr lang="en-US" dirty="0"/>
              <a:t>Instructors (</a:t>
            </a:r>
            <a:r>
              <a:rPr lang="en-US" u="sng" dirty="0" err="1"/>
              <a:t>Instructor_ID</a:t>
            </a:r>
            <a:r>
              <a:rPr lang="en-US" dirty="0"/>
              <a:t>, </a:t>
            </a:r>
            <a:r>
              <a:rPr lang="en-US" dirty="0" err="1"/>
              <a:t>Instructor_Name</a:t>
            </a:r>
            <a:r>
              <a:rPr lang="en-US" dirty="0"/>
              <a:t>, </a:t>
            </a:r>
            <a:r>
              <a:rPr lang="en-US" dirty="0" err="1"/>
              <a:t>Instructor_Location</a:t>
            </a:r>
            <a:r>
              <a:rPr lang="en-US" dirty="0"/>
              <a:t>)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0968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Bellow you will find a Chen’s Model ER diagram of the 3NF </a:t>
            </a:r>
            <a:r>
              <a:rPr lang="en-US" dirty="0" err="1"/>
              <a:t>tables:These</a:t>
            </a:r>
            <a:endParaRPr lang="th-TH" dirty="0"/>
          </a:p>
        </p:txBody>
      </p:sp>
      <p:pic>
        <p:nvPicPr>
          <p:cNvPr id="1026" name="Picture 2" descr="ผลการค้นหารูปภาพสำหรับ student-course table er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1676401"/>
            <a:ext cx="8515350" cy="468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สี่เหลี่ยมผืนผ้า 3"/>
          <p:cNvSpPr/>
          <p:nvPr/>
        </p:nvSpPr>
        <p:spPr>
          <a:xfrm>
            <a:off x="128587" y="6262689"/>
            <a:ext cx="11872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/>
              <a:t>https://chamblin.wordpress.com/2011/01/26/3-primary-levels-of-database-normalization/</a:t>
            </a:r>
          </a:p>
        </p:txBody>
      </p:sp>
    </p:spTree>
    <p:extLst>
      <p:ext uri="{BB962C8B-B14F-4D97-AF65-F5344CB8AC3E}">
        <p14:creationId xmlns:p14="http://schemas.microsoft.com/office/powerpoint/2010/main" val="255809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/>
          <p:cNvSpPr/>
          <p:nvPr/>
        </p:nvSpPr>
        <p:spPr>
          <a:xfrm>
            <a:off x="95794" y="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err="1"/>
              <a:t>import</a:t>
            </a:r>
            <a:r>
              <a:rPr lang="th-TH" dirty="0"/>
              <a:t> </a:t>
            </a:r>
            <a:r>
              <a:rPr lang="th-TH" dirty="0" err="1"/>
              <a:t>de</a:t>
            </a:r>
            <a:r>
              <a:rPr lang="th-TH" dirty="0"/>
              <a:t>.</a:t>
            </a:r>
            <a:r>
              <a:rPr lang="th-TH" dirty="0" err="1"/>
              <a:t>bezier</a:t>
            </a:r>
            <a:r>
              <a:rPr lang="th-TH" dirty="0"/>
              <a:t>.</a:t>
            </a:r>
            <a:r>
              <a:rPr lang="th-TH" dirty="0" err="1"/>
              <a:t>data</a:t>
            </a:r>
            <a:r>
              <a:rPr lang="th-TH" dirty="0"/>
              <a:t>.</a:t>
            </a:r>
            <a:r>
              <a:rPr lang="th-TH" dirty="0" err="1"/>
              <a:t>sql</a:t>
            </a:r>
            <a:r>
              <a:rPr lang="th-TH" dirty="0"/>
              <a:t>.*;</a:t>
            </a:r>
          </a:p>
          <a:p>
            <a:r>
              <a:rPr lang="th-TH" dirty="0" err="1"/>
              <a:t>MySQL</a:t>
            </a:r>
            <a:r>
              <a:rPr lang="th-TH" dirty="0"/>
              <a:t> </a:t>
            </a:r>
            <a:r>
              <a:rPr lang="th-TH" dirty="0" err="1"/>
              <a:t>msql</a:t>
            </a:r>
            <a:r>
              <a:rPr lang="th-TH" dirty="0"/>
              <a:t>;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87235" y="1102766"/>
            <a:ext cx="876082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dirty="0" err="1"/>
              <a:t>void</a:t>
            </a:r>
            <a:r>
              <a:rPr lang="th-TH" sz="1600" dirty="0"/>
              <a:t> </a:t>
            </a:r>
            <a:r>
              <a:rPr lang="th-TH" sz="1600" dirty="0" err="1"/>
              <a:t>setup</a:t>
            </a:r>
            <a:r>
              <a:rPr lang="th-TH" sz="1600" dirty="0"/>
              <a:t>()</a:t>
            </a:r>
          </a:p>
          <a:p>
            <a:r>
              <a:rPr lang="th-TH" sz="1600" dirty="0"/>
              <a:t>{</a:t>
            </a:r>
          </a:p>
          <a:p>
            <a:r>
              <a:rPr lang="th-TH" sz="1600" dirty="0"/>
              <a:t>    </a:t>
            </a:r>
            <a:r>
              <a:rPr lang="th-TH" sz="1600" dirty="0" err="1"/>
              <a:t>size</a:t>
            </a:r>
            <a:r>
              <a:rPr lang="th-TH" sz="1600" dirty="0"/>
              <a:t>( 100, 100 );</a:t>
            </a:r>
          </a:p>
          <a:p>
            <a:r>
              <a:rPr lang="th-TH" sz="1600" dirty="0"/>
              <a:t>    </a:t>
            </a:r>
            <a:r>
              <a:rPr lang="th-TH" sz="1600" dirty="0" err="1"/>
              <a:t>String</a:t>
            </a:r>
            <a:r>
              <a:rPr lang="th-TH" sz="1600" dirty="0"/>
              <a:t> </a:t>
            </a:r>
            <a:r>
              <a:rPr lang="th-TH" sz="1600" dirty="0" err="1"/>
              <a:t>user</a:t>
            </a:r>
            <a:r>
              <a:rPr lang="th-TH" sz="1600" dirty="0"/>
              <a:t>     = "</a:t>
            </a:r>
            <a:r>
              <a:rPr lang="th-TH" sz="1600" dirty="0" err="1"/>
              <a:t>sql</a:t>
            </a:r>
            <a:r>
              <a:rPr lang="th-TH" sz="1600" dirty="0"/>
              <a:t>_</a:t>
            </a:r>
            <a:r>
              <a:rPr lang="th-TH" sz="1600" dirty="0" err="1"/>
              <a:t>user</a:t>
            </a:r>
            <a:r>
              <a:rPr lang="th-TH" sz="1600" dirty="0"/>
              <a:t>";</a:t>
            </a:r>
          </a:p>
          <a:p>
            <a:r>
              <a:rPr lang="th-TH" sz="1600" dirty="0"/>
              <a:t>    </a:t>
            </a:r>
            <a:r>
              <a:rPr lang="th-TH" sz="1600" dirty="0" err="1"/>
              <a:t>String</a:t>
            </a:r>
            <a:r>
              <a:rPr lang="th-TH" sz="1600" dirty="0"/>
              <a:t> </a:t>
            </a:r>
            <a:r>
              <a:rPr lang="th-TH" sz="1600" dirty="0" err="1"/>
              <a:t>pass</a:t>
            </a:r>
            <a:r>
              <a:rPr lang="th-TH" sz="1600" dirty="0"/>
              <a:t>     = "</a:t>
            </a:r>
            <a:r>
              <a:rPr lang="th-TH" sz="1600" dirty="0" err="1"/>
              <a:t>sql</a:t>
            </a:r>
            <a:r>
              <a:rPr lang="th-TH" sz="1600" dirty="0"/>
              <a:t>_</a:t>
            </a:r>
            <a:r>
              <a:rPr lang="th-TH" sz="1600" dirty="0" err="1"/>
              <a:t>pass</a:t>
            </a:r>
            <a:r>
              <a:rPr lang="th-TH" sz="1600" dirty="0"/>
              <a:t>";</a:t>
            </a:r>
          </a:p>
          <a:p>
            <a:r>
              <a:rPr lang="th-TH" sz="1600" dirty="0"/>
              <a:t>    </a:t>
            </a:r>
            <a:r>
              <a:rPr lang="th-TH" sz="1600" dirty="0" err="1"/>
              <a:t>String</a:t>
            </a:r>
            <a:r>
              <a:rPr lang="th-TH" sz="1600" dirty="0"/>
              <a:t> </a:t>
            </a:r>
            <a:r>
              <a:rPr lang="th-TH" sz="1600" dirty="0" err="1"/>
              <a:t>database</a:t>
            </a:r>
            <a:r>
              <a:rPr lang="th-TH" sz="1600" dirty="0"/>
              <a:t> = "</a:t>
            </a:r>
            <a:r>
              <a:rPr lang="th-TH" sz="1600" dirty="0" err="1"/>
              <a:t>sql</a:t>
            </a:r>
            <a:r>
              <a:rPr lang="th-TH" sz="1600" dirty="0"/>
              <a:t>_</a:t>
            </a:r>
            <a:r>
              <a:rPr lang="th-TH" sz="1600" dirty="0" err="1"/>
              <a:t>library</a:t>
            </a:r>
            <a:r>
              <a:rPr lang="th-TH" sz="1600" dirty="0"/>
              <a:t>_</a:t>
            </a:r>
            <a:r>
              <a:rPr lang="th-TH" sz="1600" dirty="0" err="1"/>
              <a:t>test</a:t>
            </a:r>
            <a:r>
              <a:rPr lang="th-TH" sz="1600" dirty="0"/>
              <a:t>_</a:t>
            </a:r>
            <a:r>
              <a:rPr lang="th-TH" sz="1600" dirty="0" err="1"/>
              <a:t>db</a:t>
            </a:r>
            <a:r>
              <a:rPr lang="th-TH" sz="1600" dirty="0"/>
              <a:t>";</a:t>
            </a:r>
          </a:p>
          <a:p>
            <a:r>
              <a:rPr lang="th-TH" sz="1600" dirty="0"/>
              <a:t>    </a:t>
            </a:r>
            <a:r>
              <a:rPr lang="th-TH" sz="1600" dirty="0" err="1"/>
              <a:t>msql</a:t>
            </a:r>
            <a:r>
              <a:rPr lang="th-TH" sz="1600" dirty="0"/>
              <a:t> = </a:t>
            </a:r>
            <a:r>
              <a:rPr lang="th-TH" sz="1600" dirty="0" err="1"/>
              <a:t>new</a:t>
            </a:r>
            <a:r>
              <a:rPr lang="th-TH" sz="1600" dirty="0"/>
              <a:t> </a:t>
            </a:r>
            <a:r>
              <a:rPr lang="th-TH" sz="1600" dirty="0" err="1"/>
              <a:t>MySQL</a:t>
            </a:r>
            <a:r>
              <a:rPr lang="th-TH" sz="1600" dirty="0"/>
              <a:t>( </a:t>
            </a:r>
            <a:r>
              <a:rPr lang="th-TH" sz="1600" dirty="0" err="1"/>
              <a:t>this</a:t>
            </a:r>
            <a:r>
              <a:rPr lang="th-TH" sz="1600" dirty="0"/>
              <a:t>, "</a:t>
            </a:r>
            <a:r>
              <a:rPr lang="th-TH" sz="1600" dirty="0" err="1"/>
              <a:t>localhost</a:t>
            </a:r>
            <a:r>
              <a:rPr lang="th-TH" sz="1600" dirty="0"/>
              <a:t>", </a:t>
            </a:r>
            <a:r>
              <a:rPr lang="th-TH" sz="1600" dirty="0" err="1"/>
              <a:t>database</a:t>
            </a:r>
            <a:r>
              <a:rPr lang="th-TH" sz="1600" dirty="0"/>
              <a:t>, </a:t>
            </a:r>
            <a:r>
              <a:rPr lang="th-TH" sz="1600" dirty="0" err="1"/>
              <a:t>user</a:t>
            </a:r>
            <a:r>
              <a:rPr lang="th-TH" sz="1600" dirty="0"/>
              <a:t>, </a:t>
            </a:r>
            <a:r>
              <a:rPr lang="th-TH" sz="1600" dirty="0" err="1"/>
              <a:t>pass</a:t>
            </a:r>
            <a:r>
              <a:rPr lang="th-TH" sz="1600" dirty="0"/>
              <a:t> );</a:t>
            </a:r>
          </a:p>
          <a:p>
            <a:r>
              <a:rPr lang="th-TH" sz="1600" dirty="0"/>
              <a:t>    </a:t>
            </a:r>
            <a:r>
              <a:rPr lang="th-TH" sz="1600" dirty="0" err="1"/>
              <a:t>if</a:t>
            </a:r>
            <a:r>
              <a:rPr lang="th-TH" sz="1600" dirty="0"/>
              <a:t> ( </a:t>
            </a:r>
            <a:r>
              <a:rPr lang="th-TH" sz="1600" dirty="0" err="1"/>
              <a:t>msql</a:t>
            </a:r>
            <a:r>
              <a:rPr lang="th-TH" sz="1600" dirty="0"/>
              <a:t>.</a:t>
            </a:r>
            <a:r>
              <a:rPr lang="th-TH" sz="1600" dirty="0" err="1"/>
              <a:t>connect</a:t>
            </a:r>
            <a:r>
              <a:rPr lang="th-TH" sz="1600" dirty="0"/>
              <a:t>() )</a:t>
            </a:r>
          </a:p>
          <a:p>
            <a:r>
              <a:rPr lang="th-TH" sz="1600" dirty="0"/>
              <a:t>    {</a:t>
            </a:r>
          </a:p>
          <a:p>
            <a:r>
              <a:rPr lang="th-TH" sz="1600" dirty="0"/>
              <a:t>        </a:t>
            </a:r>
            <a:r>
              <a:rPr lang="th-TH" sz="1600" dirty="0" err="1"/>
              <a:t>msql</a:t>
            </a:r>
            <a:r>
              <a:rPr lang="th-TH" sz="1600" dirty="0"/>
              <a:t>.</a:t>
            </a:r>
            <a:r>
              <a:rPr lang="th-TH" sz="1600" dirty="0" err="1"/>
              <a:t>query</a:t>
            </a:r>
            <a:r>
              <a:rPr lang="th-TH" sz="1600" dirty="0"/>
              <a:t>( "SELECT COUNT(*) FROM %s", "example1" );</a:t>
            </a:r>
          </a:p>
          <a:p>
            <a:r>
              <a:rPr lang="th-TH" sz="1600" dirty="0"/>
              <a:t>        </a:t>
            </a:r>
            <a:r>
              <a:rPr lang="th-TH" sz="1600" dirty="0" err="1"/>
              <a:t>msql</a:t>
            </a:r>
            <a:r>
              <a:rPr lang="th-TH" sz="1600" dirty="0"/>
              <a:t>.</a:t>
            </a:r>
            <a:r>
              <a:rPr lang="th-TH" sz="1600" dirty="0" err="1"/>
              <a:t>next</a:t>
            </a:r>
            <a:r>
              <a:rPr lang="th-TH" sz="1600" dirty="0"/>
              <a:t>();</a:t>
            </a:r>
          </a:p>
          <a:p>
            <a:r>
              <a:rPr lang="th-TH" sz="1600" dirty="0"/>
              <a:t>        </a:t>
            </a:r>
            <a:r>
              <a:rPr lang="th-TH" sz="1600" dirty="0" err="1"/>
              <a:t>println</a:t>
            </a:r>
            <a:r>
              <a:rPr lang="th-TH" sz="1600" dirty="0"/>
              <a:t>( "</a:t>
            </a:r>
            <a:r>
              <a:rPr lang="th-TH" sz="1600" dirty="0" err="1"/>
              <a:t>this</a:t>
            </a:r>
            <a:r>
              <a:rPr lang="th-TH" sz="1600" dirty="0"/>
              <a:t> </a:t>
            </a:r>
            <a:r>
              <a:rPr lang="th-TH" sz="1600" dirty="0" err="1"/>
              <a:t>table</a:t>
            </a:r>
            <a:r>
              <a:rPr lang="th-TH" sz="1600" dirty="0"/>
              <a:t> </a:t>
            </a:r>
            <a:r>
              <a:rPr lang="th-TH" sz="1600" dirty="0" err="1"/>
              <a:t>has</a:t>
            </a:r>
            <a:r>
              <a:rPr lang="th-TH" sz="1600" dirty="0"/>
              <a:t> " + </a:t>
            </a:r>
            <a:r>
              <a:rPr lang="th-TH" sz="1600" dirty="0" err="1"/>
              <a:t>msql</a:t>
            </a:r>
            <a:r>
              <a:rPr lang="th-TH" sz="1600" dirty="0"/>
              <a:t>.</a:t>
            </a:r>
            <a:r>
              <a:rPr lang="th-TH" sz="1600" dirty="0" err="1"/>
              <a:t>getInt</a:t>
            </a:r>
            <a:r>
              <a:rPr lang="th-TH" sz="1600" dirty="0"/>
              <a:t>(1) + " </a:t>
            </a:r>
            <a:r>
              <a:rPr lang="th-TH" sz="1600" dirty="0" err="1"/>
              <a:t>number</a:t>
            </a:r>
            <a:r>
              <a:rPr lang="th-TH" sz="1600" dirty="0"/>
              <a:t> of </a:t>
            </a:r>
            <a:r>
              <a:rPr lang="th-TH" sz="1600" dirty="0" err="1"/>
              <a:t>rows</a:t>
            </a:r>
            <a:r>
              <a:rPr lang="th-TH" sz="1600" dirty="0"/>
              <a:t>" );</a:t>
            </a:r>
          </a:p>
          <a:p>
            <a:r>
              <a:rPr lang="th-TH" sz="1600" dirty="0"/>
              <a:t>    }</a:t>
            </a:r>
          </a:p>
          <a:p>
            <a:r>
              <a:rPr lang="th-TH" sz="1600" dirty="0"/>
              <a:t>    </a:t>
            </a:r>
            <a:r>
              <a:rPr lang="th-TH" sz="1600" dirty="0" err="1"/>
              <a:t>else</a:t>
            </a:r>
            <a:endParaRPr lang="th-TH" sz="1600" dirty="0"/>
          </a:p>
          <a:p>
            <a:r>
              <a:rPr lang="th-TH" sz="1600" dirty="0"/>
              <a:t>    {</a:t>
            </a:r>
          </a:p>
          <a:p>
            <a:r>
              <a:rPr lang="th-TH" sz="1600" dirty="0"/>
              <a:t>        // </a:t>
            </a:r>
            <a:r>
              <a:rPr lang="th-TH" sz="1600" dirty="0" err="1"/>
              <a:t>connection</a:t>
            </a:r>
            <a:r>
              <a:rPr lang="th-TH" sz="1600" dirty="0"/>
              <a:t> </a:t>
            </a:r>
            <a:r>
              <a:rPr lang="th-TH" sz="1600" dirty="0" err="1"/>
              <a:t>failed</a:t>
            </a:r>
            <a:r>
              <a:rPr lang="th-TH" sz="1600" dirty="0"/>
              <a:t> !</a:t>
            </a:r>
          </a:p>
          <a:p>
            <a:r>
              <a:rPr lang="th-TH" sz="1600" dirty="0"/>
              <a:t>        </a:t>
            </a:r>
          </a:p>
          <a:p>
            <a:r>
              <a:rPr lang="th-TH" sz="1600" dirty="0"/>
              <a:t>        // - </a:t>
            </a:r>
            <a:r>
              <a:rPr lang="th-TH" sz="1600" dirty="0" err="1"/>
              <a:t>check</a:t>
            </a:r>
            <a:r>
              <a:rPr lang="th-TH" sz="1600" dirty="0"/>
              <a:t> </a:t>
            </a:r>
            <a:r>
              <a:rPr lang="th-TH" sz="1600" dirty="0" err="1"/>
              <a:t>your</a:t>
            </a:r>
            <a:r>
              <a:rPr lang="th-TH" sz="1600" dirty="0"/>
              <a:t> </a:t>
            </a:r>
            <a:r>
              <a:rPr lang="th-TH" sz="1600" dirty="0" err="1"/>
              <a:t>login</a:t>
            </a:r>
            <a:r>
              <a:rPr lang="th-TH" sz="1600" dirty="0"/>
              <a:t>, </a:t>
            </a:r>
            <a:r>
              <a:rPr lang="th-TH" sz="1600" dirty="0" err="1"/>
              <a:t>password</a:t>
            </a:r>
            <a:endParaRPr lang="th-TH" sz="1600" dirty="0"/>
          </a:p>
          <a:p>
            <a:r>
              <a:rPr lang="th-TH" sz="1600" dirty="0"/>
              <a:t>        // - </a:t>
            </a:r>
            <a:r>
              <a:rPr lang="th-TH" sz="1600" dirty="0" err="1"/>
              <a:t>check</a:t>
            </a:r>
            <a:r>
              <a:rPr lang="th-TH" sz="1600" dirty="0"/>
              <a:t> </a:t>
            </a:r>
            <a:r>
              <a:rPr lang="th-TH" sz="1600" dirty="0" err="1"/>
              <a:t>that</a:t>
            </a:r>
            <a:r>
              <a:rPr lang="th-TH" sz="1600" dirty="0"/>
              <a:t> </a:t>
            </a:r>
            <a:r>
              <a:rPr lang="th-TH" sz="1600" dirty="0" err="1"/>
              <a:t>your</a:t>
            </a:r>
            <a:r>
              <a:rPr lang="th-TH" sz="1600" dirty="0"/>
              <a:t> </a:t>
            </a:r>
            <a:r>
              <a:rPr lang="th-TH" sz="1600" dirty="0" err="1"/>
              <a:t>server</a:t>
            </a:r>
            <a:r>
              <a:rPr lang="th-TH" sz="1600" dirty="0"/>
              <a:t> </a:t>
            </a:r>
            <a:r>
              <a:rPr lang="th-TH" sz="1600" dirty="0" err="1"/>
              <a:t>runs</a:t>
            </a:r>
            <a:r>
              <a:rPr lang="th-TH" sz="1600" dirty="0"/>
              <a:t> </a:t>
            </a:r>
            <a:r>
              <a:rPr lang="th-TH" sz="1600" dirty="0" err="1"/>
              <a:t>on</a:t>
            </a:r>
            <a:r>
              <a:rPr lang="th-TH" sz="1600" dirty="0"/>
              <a:t> </a:t>
            </a:r>
            <a:r>
              <a:rPr lang="th-TH" sz="1600" dirty="0" err="1"/>
              <a:t>localhost</a:t>
            </a:r>
            <a:r>
              <a:rPr lang="th-TH" sz="1600" dirty="0"/>
              <a:t> and </a:t>
            </a:r>
            <a:r>
              <a:rPr lang="th-TH" sz="1600" dirty="0" err="1"/>
              <a:t>that</a:t>
            </a:r>
            <a:r>
              <a:rPr lang="th-TH" sz="1600" dirty="0"/>
              <a:t> </a:t>
            </a:r>
            <a:r>
              <a:rPr lang="th-TH" sz="1600" dirty="0" err="1"/>
              <a:t>the</a:t>
            </a:r>
            <a:r>
              <a:rPr lang="th-TH" sz="1600" dirty="0"/>
              <a:t> </a:t>
            </a:r>
            <a:r>
              <a:rPr lang="th-TH" sz="1600" dirty="0" err="1"/>
              <a:t>port</a:t>
            </a:r>
            <a:r>
              <a:rPr lang="th-TH" sz="1600" dirty="0"/>
              <a:t> </a:t>
            </a:r>
            <a:r>
              <a:rPr lang="th-TH" sz="1600" dirty="0" err="1"/>
              <a:t>is</a:t>
            </a:r>
            <a:r>
              <a:rPr lang="th-TH" sz="1600" dirty="0"/>
              <a:t> </a:t>
            </a:r>
            <a:r>
              <a:rPr lang="th-TH" sz="1600" dirty="0" err="1"/>
              <a:t>set</a:t>
            </a:r>
            <a:r>
              <a:rPr lang="th-TH" sz="1600" dirty="0"/>
              <a:t> </a:t>
            </a:r>
            <a:r>
              <a:rPr lang="th-TH" sz="1600" dirty="0" err="1"/>
              <a:t>right</a:t>
            </a:r>
            <a:endParaRPr lang="th-TH" sz="1600" dirty="0"/>
          </a:p>
          <a:p>
            <a:r>
              <a:rPr lang="th-TH" sz="1600" dirty="0"/>
              <a:t>        // - </a:t>
            </a:r>
            <a:r>
              <a:rPr lang="th-TH" sz="1600" dirty="0" err="1"/>
              <a:t>try</a:t>
            </a:r>
            <a:r>
              <a:rPr lang="th-TH" sz="1600" dirty="0"/>
              <a:t> </a:t>
            </a:r>
            <a:r>
              <a:rPr lang="th-TH" sz="1600" dirty="0" err="1"/>
              <a:t>connecting</a:t>
            </a:r>
            <a:r>
              <a:rPr lang="th-TH" sz="1600" dirty="0"/>
              <a:t> </a:t>
            </a:r>
            <a:r>
              <a:rPr lang="th-TH" sz="1600" dirty="0" err="1"/>
              <a:t>through</a:t>
            </a:r>
            <a:r>
              <a:rPr lang="th-TH" sz="1600" dirty="0"/>
              <a:t> </a:t>
            </a:r>
            <a:r>
              <a:rPr lang="th-TH" sz="1600" dirty="0" err="1"/>
              <a:t>other</a:t>
            </a:r>
            <a:r>
              <a:rPr lang="th-TH" sz="1600" dirty="0"/>
              <a:t> </a:t>
            </a:r>
            <a:r>
              <a:rPr lang="th-TH" sz="1600" dirty="0" err="1"/>
              <a:t>means</a:t>
            </a:r>
            <a:r>
              <a:rPr lang="th-TH" sz="1600" dirty="0"/>
              <a:t> (</a:t>
            </a:r>
            <a:r>
              <a:rPr lang="th-TH" sz="1600" dirty="0" err="1"/>
              <a:t>terminal</a:t>
            </a:r>
            <a:r>
              <a:rPr lang="th-TH" sz="1600" dirty="0"/>
              <a:t> </a:t>
            </a:r>
            <a:r>
              <a:rPr lang="th-TH" sz="1600" dirty="0" err="1"/>
              <a:t>or</a:t>
            </a:r>
            <a:r>
              <a:rPr lang="th-TH" sz="1600" dirty="0"/>
              <a:t> </a:t>
            </a:r>
            <a:r>
              <a:rPr lang="th-TH" sz="1600" dirty="0" err="1"/>
              <a:t>console</a:t>
            </a:r>
            <a:r>
              <a:rPr lang="th-TH" sz="1600" dirty="0"/>
              <a:t> / </a:t>
            </a:r>
            <a:r>
              <a:rPr lang="th-TH" sz="1600" dirty="0" err="1"/>
              <a:t>MySQL</a:t>
            </a:r>
            <a:r>
              <a:rPr lang="th-TH" sz="1600" dirty="0"/>
              <a:t> </a:t>
            </a:r>
            <a:r>
              <a:rPr lang="th-TH" sz="1600" dirty="0" err="1"/>
              <a:t>workbench</a:t>
            </a:r>
            <a:r>
              <a:rPr lang="th-TH" sz="1600" dirty="0"/>
              <a:t> / ...)</a:t>
            </a:r>
          </a:p>
          <a:p>
            <a:r>
              <a:rPr lang="th-TH" sz="1600" dirty="0"/>
              <a:t>    }</a:t>
            </a:r>
          </a:p>
          <a:p>
            <a:r>
              <a:rPr lang="th-TH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91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047" y="0"/>
            <a:ext cx="10515600" cy="1325563"/>
          </a:xfrm>
        </p:spPr>
        <p:txBody>
          <a:bodyPr/>
          <a:lstStyle/>
          <a:p>
            <a:r>
              <a:rPr lang="th-TH" dirty="0" err="1"/>
              <a:t>import</a:t>
            </a:r>
            <a:r>
              <a:rPr lang="th-TH" dirty="0"/>
              <a:t> </a:t>
            </a:r>
            <a:r>
              <a:rPr lang="th-TH" dirty="0" err="1"/>
              <a:t>de</a:t>
            </a:r>
            <a:r>
              <a:rPr lang="th-TH" dirty="0"/>
              <a:t>.</a:t>
            </a:r>
            <a:r>
              <a:rPr lang="th-TH" dirty="0" err="1"/>
              <a:t>bezier</a:t>
            </a:r>
            <a:r>
              <a:rPr lang="th-TH" dirty="0"/>
              <a:t>.</a:t>
            </a:r>
            <a:r>
              <a:rPr lang="th-TH" dirty="0" err="1"/>
              <a:t>data</a:t>
            </a:r>
            <a:r>
              <a:rPr lang="th-TH" dirty="0"/>
              <a:t>.</a:t>
            </a:r>
            <a:r>
              <a:rPr lang="th-TH" dirty="0" err="1"/>
              <a:t>sql</a:t>
            </a:r>
            <a:r>
              <a:rPr lang="th-TH" dirty="0"/>
              <a:t>.*;</a:t>
            </a:r>
            <a:br>
              <a:rPr lang="th-TH" dirty="0"/>
            </a:b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9047" y="1007268"/>
            <a:ext cx="543877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400" dirty="0" err="1"/>
              <a:t>import</a:t>
            </a:r>
            <a:r>
              <a:rPr lang="th-TH" sz="1400" dirty="0"/>
              <a:t> </a:t>
            </a:r>
            <a:r>
              <a:rPr lang="th-TH" sz="1400" dirty="0" err="1"/>
              <a:t>de</a:t>
            </a:r>
            <a:r>
              <a:rPr lang="th-TH" sz="1400" dirty="0"/>
              <a:t>.</a:t>
            </a:r>
            <a:r>
              <a:rPr lang="th-TH" sz="1400" dirty="0" err="1"/>
              <a:t>bezier</a:t>
            </a:r>
            <a:r>
              <a:rPr lang="th-TH" sz="1400" dirty="0"/>
              <a:t>.</a:t>
            </a:r>
            <a:r>
              <a:rPr lang="th-TH" sz="1400" dirty="0" err="1"/>
              <a:t>data</a:t>
            </a:r>
            <a:r>
              <a:rPr lang="th-TH" sz="1400" dirty="0"/>
              <a:t>.</a:t>
            </a:r>
            <a:r>
              <a:rPr lang="th-TH" sz="1400" dirty="0" err="1"/>
              <a:t>sql</a:t>
            </a:r>
            <a:r>
              <a:rPr lang="th-TH" sz="1400" dirty="0"/>
              <a:t>.*;</a:t>
            </a:r>
          </a:p>
          <a:p>
            <a:endParaRPr lang="th-TH" sz="1400" dirty="0"/>
          </a:p>
          <a:p>
            <a:r>
              <a:rPr lang="th-TH" sz="1400" dirty="0" err="1"/>
              <a:t>String</a:t>
            </a:r>
            <a:r>
              <a:rPr lang="th-TH" sz="1400" dirty="0"/>
              <a:t> </a:t>
            </a:r>
            <a:r>
              <a:rPr lang="th-TH" sz="1400" dirty="0" err="1"/>
              <a:t>dbHost</a:t>
            </a:r>
            <a:r>
              <a:rPr lang="th-TH" sz="1400" dirty="0"/>
              <a:t> = "</a:t>
            </a:r>
            <a:r>
              <a:rPr lang="th-TH" sz="1400" dirty="0" err="1"/>
              <a:t>localhost</a:t>
            </a:r>
            <a:r>
              <a:rPr lang="th-TH" sz="1400" dirty="0"/>
              <a:t>"; // </a:t>
            </a:r>
            <a:r>
              <a:rPr lang="th-TH" sz="1400" dirty="0" err="1"/>
              <a:t>if</a:t>
            </a:r>
            <a:r>
              <a:rPr lang="th-TH" sz="1400" dirty="0"/>
              <a:t> </a:t>
            </a:r>
            <a:r>
              <a:rPr lang="th-TH" sz="1400" dirty="0" err="1"/>
              <a:t>you</a:t>
            </a:r>
            <a:r>
              <a:rPr lang="th-TH" sz="1400" dirty="0"/>
              <a:t> </a:t>
            </a:r>
            <a:r>
              <a:rPr lang="th-TH" sz="1400" dirty="0" err="1"/>
              <a:t>are</a:t>
            </a:r>
            <a:r>
              <a:rPr lang="th-TH" sz="1400" dirty="0"/>
              <a:t> </a:t>
            </a:r>
            <a:r>
              <a:rPr lang="th-TH" sz="1400" dirty="0" err="1"/>
              <a:t>using</a:t>
            </a:r>
            <a:r>
              <a:rPr lang="th-TH" sz="1400" dirty="0"/>
              <a:t> a </a:t>
            </a:r>
            <a:r>
              <a:rPr lang="th-TH" sz="1400" dirty="0" err="1"/>
              <a:t>using</a:t>
            </a:r>
            <a:r>
              <a:rPr lang="th-TH" sz="1400" dirty="0"/>
              <a:t> a </a:t>
            </a:r>
            <a:r>
              <a:rPr lang="th-TH" sz="1400" dirty="0" err="1"/>
              <a:t>local</a:t>
            </a:r>
            <a:r>
              <a:rPr lang="th-TH" sz="1400" dirty="0"/>
              <a:t> </a:t>
            </a:r>
            <a:r>
              <a:rPr lang="th-TH" sz="1400" dirty="0" err="1"/>
              <a:t>database</a:t>
            </a:r>
            <a:r>
              <a:rPr lang="th-TH" sz="1400" dirty="0"/>
              <a:t>, </a:t>
            </a:r>
            <a:r>
              <a:rPr lang="th-TH" sz="1400" dirty="0" err="1"/>
              <a:t>this</a:t>
            </a:r>
            <a:r>
              <a:rPr lang="th-TH" sz="1400" dirty="0"/>
              <a:t> </a:t>
            </a:r>
            <a:r>
              <a:rPr lang="th-TH" sz="1400" dirty="0" err="1"/>
              <a:t>should</a:t>
            </a:r>
            <a:r>
              <a:rPr lang="th-TH" sz="1400" dirty="0"/>
              <a:t> </a:t>
            </a:r>
            <a:r>
              <a:rPr lang="th-TH" sz="1400" dirty="0" err="1"/>
              <a:t>be</a:t>
            </a:r>
            <a:r>
              <a:rPr lang="th-TH" sz="1400" dirty="0"/>
              <a:t> </a:t>
            </a:r>
            <a:r>
              <a:rPr lang="th-TH" sz="1400" dirty="0" err="1"/>
              <a:t>fine</a:t>
            </a:r>
            <a:endParaRPr lang="th-TH" sz="1400" dirty="0"/>
          </a:p>
          <a:p>
            <a:r>
              <a:rPr lang="th-TH" sz="1400" dirty="0" err="1"/>
              <a:t>String</a:t>
            </a:r>
            <a:r>
              <a:rPr lang="th-TH" sz="1400" dirty="0"/>
              <a:t> </a:t>
            </a:r>
            <a:r>
              <a:rPr lang="th-TH" sz="1400" dirty="0" err="1"/>
              <a:t>dbPort</a:t>
            </a:r>
            <a:r>
              <a:rPr lang="th-TH" sz="1400" dirty="0"/>
              <a:t> = "8889"; // </a:t>
            </a:r>
            <a:r>
              <a:rPr lang="th-TH" sz="1400" dirty="0" err="1"/>
              <a:t>replace</a:t>
            </a:r>
            <a:r>
              <a:rPr lang="th-TH" sz="1400" dirty="0"/>
              <a:t> </a:t>
            </a:r>
            <a:r>
              <a:rPr lang="th-TH" sz="1400" dirty="0" err="1"/>
              <a:t>with</a:t>
            </a:r>
            <a:r>
              <a:rPr lang="th-TH" sz="1400" dirty="0"/>
              <a:t> </a:t>
            </a:r>
            <a:r>
              <a:rPr lang="th-TH" sz="1400" dirty="0" err="1"/>
              <a:t>database</a:t>
            </a:r>
            <a:r>
              <a:rPr lang="th-TH" sz="1400" dirty="0"/>
              <a:t> </a:t>
            </a:r>
            <a:r>
              <a:rPr lang="th-TH" sz="1400" dirty="0" err="1"/>
              <a:t>port</a:t>
            </a:r>
            <a:r>
              <a:rPr lang="th-TH" sz="1400" dirty="0"/>
              <a:t>, MAMP </a:t>
            </a:r>
            <a:r>
              <a:rPr lang="th-TH" sz="1400" dirty="0" err="1"/>
              <a:t>standard</a:t>
            </a:r>
            <a:r>
              <a:rPr lang="th-TH" sz="1400" dirty="0"/>
              <a:t> </a:t>
            </a:r>
            <a:r>
              <a:rPr lang="th-TH" sz="1400" dirty="0" err="1"/>
              <a:t>is</a:t>
            </a:r>
            <a:r>
              <a:rPr lang="th-TH" sz="1400" dirty="0"/>
              <a:t> 8889</a:t>
            </a:r>
          </a:p>
          <a:p>
            <a:r>
              <a:rPr lang="th-TH" sz="1400" dirty="0" err="1"/>
              <a:t>String</a:t>
            </a:r>
            <a:r>
              <a:rPr lang="th-TH" sz="1400" dirty="0"/>
              <a:t> </a:t>
            </a:r>
            <a:r>
              <a:rPr lang="th-TH" sz="1400" dirty="0" err="1"/>
              <a:t>dbUser</a:t>
            </a:r>
            <a:r>
              <a:rPr lang="th-TH" sz="1400" dirty="0"/>
              <a:t> = "</a:t>
            </a:r>
            <a:r>
              <a:rPr lang="th-TH" sz="1400" dirty="0" err="1"/>
              <a:t>root</a:t>
            </a:r>
            <a:r>
              <a:rPr lang="th-TH" sz="1400" dirty="0"/>
              <a:t>"; // </a:t>
            </a:r>
            <a:r>
              <a:rPr lang="th-TH" sz="1400" dirty="0" err="1"/>
              <a:t>replace</a:t>
            </a:r>
            <a:r>
              <a:rPr lang="th-TH" sz="1400" dirty="0"/>
              <a:t> </a:t>
            </a:r>
            <a:r>
              <a:rPr lang="th-TH" sz="1400" dirty="0" err="1"/>
              <a:t>with</a:t>
            </a:r>
            <a:r>
              <a:rPr lang="th-TH" sz="1400" dirty="0"/>
              <a:t> </a:t>
            </a:r>
            <a:r>
              <a:rPr lang="th-TH" sz="1400" dirty="0" err="1"/>
              <a:t>database</a:t>
            </a:r>
            <a:r>
              <a:rPr lang="th-TH" sz="1400" dirty="0"/>
              <a:t> </a:t>
            </a:r>
            <a:r>
              <a:rPr lang="th-TH" sz="1400" dirty="0" err="1"/>
              <a:t>username</a:t>
            </a:r>
            <a:r>
              <a:rPr lang="th-TH" sz="1400" dirty="0"/>
              <a:t>, MAMP </a:t>
            </a:r>
            <a:r>
              <a:rPr lang="th-TH" sz="1400" dirty="0" err="1"/>
              <a:t>standard</a:t>
            </a:r>
            <a:r>
              <a:rPr lang="th-TH" sz="1400" dirty="0"/>
              <a:t> </a:t>
            </a:r>
            <a:r>
              <a:rPr lang="th-TH" sz="1400" dirty="0" err="1"/>
              <a:t>is</a:t>
            </a:r>
            <a:r>
              <a:rPr lang="th-TH" sz="1400" dirty="0"/>
              <a:t> "</a:t>
            </a:r>
            <a:r>
              <a:rPr lang="th-TH" sz="1400" dirty="0" err="1"/>
              <a:t>root</a:t>
            </a:r>
            <a:r>
              <a:rPr lang="th-TH" sz="1400" dirty="0"/>
              <a:t>"</a:t>
            </a:r>
          </a:p>
          <a:p>
            <a:r>
              <a:rPr lang="th-TH" sz="1400" dirty="0" err="1"/>
              <a:t>String</a:t>
            </a:r>
            <a:r>
              <a:rPr lang="th-TH" sz="1400" dirty="0"/>
              <a:t> </a:t>
            </a:r>
            <a:r>
              <a:rPr lang="th-TH" sz="1400" dirty="0" err="1"/>
              <a:t>dbPass</a:t>
            </a:r>
            <a:r>
              <a:rPr lang="th-TH" sz="1400" dirty="0"/>
              <a:t> = "</a:t>
            </a:r>
            <a:r>
              <a:rPr lang="th-TH" sz="1400" dirty="0" err="1"/>
              <a:t>root</a:t>
            </a:r>
            <a:r>
              <a:rPr lang="th-TH" sz="1400" dirty="0"/>
              <a:t>";  // </a:t>
            </a:r>
            <a:r>
              <a:rPr lang="th-TH" sz="1400" dirty="0" err="1"/>
              <a:t>replace</a:t>
            </a:r>
            <a:r>
              <a:rPr lang="th-TH" sz="1400" dirty="0"/>
              <a:t> </a:t>
            </a:r>
            <a:r>
              <a:rPr lang="th-TH" sz="1400" dirty="0" err="1"/>
              <a:t>with</a:t>
            </a:r>
            <a:r>
              <a:rPr lang="th-TH" sz="1400" dirty="0"/>
              <a:t> </a:t>
            </a:r>
            <a:r>
              <a:rPr lang="th-TH" sz="1400" dirty="0" err="1"/>
              <a:t>database</a:t>
            </a:r>
            <a:r>
              <a:rPr lang="th-TH" sz="1400" dirty="0"/>
              <a:t> </a:t>
            </a:r>
            <a:r>
              <a:rPr lang="th-TH" sz="1400" dirty="0" err="1"/>
              <a:t>password</a:t>
            </a:r>
            <a:r>
              <a:rPr lang="th-TH" sz="1400" dirty="0"/>
              <a:t>, MAMP </a:t>
            </a:r>
            <a:r>
              <a:rPr lang="th-TH" sz="1400" dirty="0" err="1"/>
              <a:t>standard</a:t>
            </a:r>
            <a:r>
              <a:rPr lang="th-TH" sz="1400" dirty="0"/>
              <a:t> </a:t>
            </a:r>
            <a:r>
              <a:rPr lang="th-TH" sz="1400" dirty="0" err="1"/>
              <a:t>is</a:t>
            </a:r>
            <a:r>
              <a:rPr lang="th-TH" sz="1400" dirty="0"/>
              <a:t> "</a:t>
            </a:r>
            <a:r>
              <a:rPr lang="th-TH" sz="1400" dirty="0" err="1"/>
              <a:t>root</a:t>
            </a:r>
            <a:r>
              <a:rPr lang="th-TH" sz="1400" dirty="0"/>
              <a:t>"</a:t>
            </a:r>
          </a:p>
          <a:p>
            <a:r>
              <a:rPr lang="th-TH" sz="1400" dirty="0" err="1"/>
              <a:t>String</a:t>
            </a:r>
            <a:r>
              <a:rPr lang="th-TH" sz="1400" dirty="0"/>
              <a:t> </a:t>
            </a:r>
            <a:r>
              <a:rPr lang="th-TH" sz="1400" dirty="0" err="1"/>
              <a:t>dbName</a:t>
            </a:r>
            <a:r>
              <a:rPr lang="th-TH" sz="1400" dirty="0"/>
              <a:t> = "</a:t>
            </a:r>
            <a:r>
              <a:rPr lang="th-TH" sz="1400" dirty="0" err="1"/>
              <a:t>database</a:t>
            </a:r>
            <a:r>
              <a:rPr lang="th-TH" sz="1400" dirty="0"/>
              <a:t>_</a:t>
            </a:r>
            <a:r>
              <a:rPr lang="th-TH" sz="1400" dirty="0" err="1"/>
              <a:t>name</a:t>
            </a:r>
            <a:r>
              <a:rPr lang="th-TH" sz="1400" dirty="0"/>
              <a:t>"; // </a:t>
            </a:r>
            <a:r>
              <a:rPr lang="th-TH" sz="1400" dirty="0" err="1"/>
              <a:t>replace</a:t>
            </a:r>
            <a:r>
              <a:rPr lang="th-TH" sz="1400" dirty="0"/>
              <a:t> </a:t>
            </a:r>
            <a:r>
              <a:rPr lang="th-TH" sz="1400" dirty="0" err="1"/>
              <a:t>with</a:t>
            </a:r>
            <a:r>
              <a:rPr lang="th-TH" sz="1400" dirty="0"/>
              <a:t> </a:t>
            </a:r>
            <a:r>
              <a:rPr lang="th-TH" sz="1400" dirty="0" err="1"/>
              <a:t>database</a:t>
            </a:r>
            <a:r>
              <a:rPr lang="th-TH" sz="1400" dirty="0"/>
              <a:t> </a:t>
            </a:r>
            <a:r>
              <a:rPr lang="th-TH" sz="1400" dirty="0" err="1"/>
              <a:t>name</a:t>
            </a:r>
            <a:endParaRPr lang="th-TH" sz="1400" dirty="0"/>
          </a:p>
          <a:p>
            <a:r>
              <a:rPr lang="th-TH" sz="1400" dirty="0" err="1"/>
              <a:t>String</a:t>
            </a:r>
            <a:r>
              <a:rPr lang="th-TH" sz="1400" dirty="0"/>
              <a:t> </a:t>
            </a:r>
            <a:r>
              <a:rPr lang="th-TH" sz="1400" dirty="0" err="1"/>
              <a:t>tableName</a:t>
            </a:r>
            <a:r>
              <a:rPr lang="th-TH" sz="1400" dirty="0"/>
              <a:t> = "</a:t>
            </a:r>
            <a:r>
              <a:rPr lang="th-TH" sz="1400" dirty="0" err="1"/>
              <a:t>table</a:t>
            </a:r>
            <a:r>
              <a:rPr lang="th-TH" sz="1400" dirty="0"/>
              <a:t>_</a:t>
            </a:r>
            <a:r>
              <a:rPr lang="th-TH" sz="1400" dirty="0" err="1"/>
              <a:t>name</a:t>
            </a:r>
            <a:r>
              <a:rPr lang="th-TH" sz="1400" dirty="0"/>
              <a:t>"; // </a:t>
            </a:r>
            <a:r>
              <a:rPr lang="th-TH" sz="1400" dirty="0" err="1"/>
              <a:t>replace</a:t>
            </a:r>
            <a:r>
              <a:rPr lang="th-TH" sz="1400" dirty="0"/>
              <a:t> </a:t>
            </a:r>
            <a:r>
              <a:rPr lang="th-TH" sz="1400" dirty="0" err="1"/>
              <a:t>with</a:t>
            </a:r>
            <a:r>
              <a:rPr lang="th-TH" sz="1400" dirty="0"/>
              <a:t> </a:t>
            </a:r>
            <a:r>
              <a:rPr lang="th-TH" sz="1400" dirty="0" err="1"/>
              <a:t>table</a:t>
            </a:r>
            <a:r>
              <a:rPr lang="th-TH" sz="1400" dirty="0"/>
              <a:t> </a:t>
            </a:r>
            <a:r>
              <a:rPr lang="th-TH" sz="1400" dirty="0" err="1"/>
              <a:t>name</a:t>
            </a:r>
            <a:endParaRPr lang="th-TH" sz="1400" dirty="0"/>
          </a:p>
          <a:p>
            <a:endParaRPr lang="th-TH" sz="1400" dirty="0"/>
          </a:p>
          <a:p>
            <a:r>
              <a:rPr lang="th-TH" sz="1400" dirty="0" err="1"/>
              <a:t>MySQL</a:t>
            </a:r>
            <a:r>
              <a:rPr lang="th-TH" sz="1400" dirty="0"/>
              <a:t> </a:t>
            </a:r>
            <a:r>
              <a:rPr lang="th-TH" sz="1400" dirty="0" err="1"/>
              <a:t>msql</a:t>
            </a:r>
            <a:r>
              <a:rPr lang="th-TH" sz="1400" dirty="0"/>
              <a:t>;</a:t>
            </a:r>
          </a:p>
          <a:p>
            <a:endParaRPr lang="th-TH" sz="1400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276847" y="1007268"/>
            <a:ext cx="6767107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dirty="0" err="1"/>
              <a:t>void</a:t>
            </a:r>
            <a:r>
              <a:rPr lang="th-TH" sz="1600" dirty="0"/>
              <a:t> </a:t>
            </a:r>
            <a:r>
              <a:rPr lang="th-TH" sz="1600" dirty="0" err="1"/>
              <a:t>setup</a:t>
            </a:r>
            <a:r>
              <a:rPr lang="th-TH" sz="1600" dirty="0"/>
              <a:t>() { </a:t>
            </a:r>
          </a:p>
          <a:p>
            <a:r>
              <a:rPr lang="th-TH" sz="1600" dirty="0"/>
              <a:t>  </a:t>
            </a:r>
            <a:r>
              <a:rPr lang="th-TH" sz="1600" dirty="0" err="1"/>
              <a:t>msql</a:t>
            </a:r>
            <a:r>
              <a:rPr lang="th-TH" sz="1600" dirty="0"/>
              <a:t> = </a:t>
            </a:r>
            <a:r>
              <a:rPr lang="th-TH" sz="1600" dirty="0" err="1"/>
              <a:t>new</a:t>
            </a:r>
            <a:r>
              <a:rPr lang="th-TH" sz="1600" dirty="0"/>
              <a:t> </a:t>
            </a:r>
            <a:r>
              <a:rPr lang="th-TH" sz="1600" dirty="0" err="1"/>
              <a:t>MySQL</a:t>
            </a:r>
            <a:r>
              <a:rPr lang="th-TH" sz="1600" dirty="0"/>
              <a:t>( </a:t>
            </a:r>
            <a:r>
              <a:rPr lang="th-TH" sz="1600" dirty="0" err="1"/>
              <a:t>this</a:t>
            </a:r>
            <a:r>
              <a:rPr lang="th-TH" sz="1600" dirty="0"/>
              <a:t>, </a:t>
            </a:r>
            <a:r>
              <a:rPr lang="th-TH" sz="1600" dirty="0" err="1"/>
              <a:t>dbHost</a:t>
            </a:r>
            <a:r>
              <a:rPr lang="th-TH" sz="1600" dirty="0"/>
              <a:t> + ":" + </a:t>
            </a:r>
            <a:r>
              <a:rPr lang="th-TH" sz="1600" dirty="0" err="1"/>
              <a:t>dbPort</a:t>
            </a:r>
            <a:r>
              <a:rPr lang="th-TH" sz="1600" dirty="0"/>
              <a:t>, </a:t>
            </a:r>
            <a:r>
              <a:rPr lang="th-TH" sz="1600" dirty="0" err="1"/>
              <a:t>dbName</a:t>
            </a:r>
            <a:r>
              <a:rPr lang="th-TH" sz="1600" dirty="0"/>
              <a:t>, </a:t>
            </a:r>
            <a:r>
              <a:rPr lang="th-TH" sz="1600" dirty="0" err="1"/>
              <a:t>dbUser</a:t>
            </a:r>
            <a:r>
              <a:rPr lang="th-TH" sz="1600" dirty="0"/>
              <a:t>, </a:t>
            </a:r>
            <a:r>
              <a:rPr lang="th-TH" sz="1600" dirty="0" err="1"/>
              <a:t>dbPass</a:t>
            </a:r>
            <a:r>
              <a:rPr lang="th-TH" sz="1600" dirty="0"/>
              <a:t> );</a:t>
            </a:r>
          </a:p>
          <a:p>
            <a:endParaRPr lang="th-TH" sz="1600" dirty="0"/>
          </a:p>
          <a:p>
            <a:r>
              <a:rPr lang="th-TH" sz="1600" dirty="0"/>
              <a:t>  </a:t>
            </a:r>
            <a:r>
              <a:rPr lang="th-TH" sz="1600" dirty="0" err="1"/>
              <a:t>if</a:t>
            </a:r>
            <a:r>
              <a:rPr lang="th-TH" sz="1600" dirty="0"/>
              <a:t> (</a:t>
            </a:r>
            <a:r>
              <a:rPr lang="th-TH" sz="1600" dirty="0" err="1"/>
              <a:t>msql</a:t>
            </a:r>
            <a:r>
              <a:rPr lang="th-TH" sz="1600" dirty="0"/>
              <a:t>.</a:t>
            </a:r>
            <a:r>
              <a:rPr lang="th-TH" sz="1600" dirty="0" err="1"/>
              <a:t>connect</a:t>
            </a:r>
            <a:r>
              <a:rPr lang="th-TH" sz="1600" dirty="0"/>
              <a:t>()) {</a:t>
            </a:r>
          </a:p>
          <a:p>
            <a:r>
              <a:rPr lang="th-TH" sz="1600" dirty="0"/>
              <a:t>    // </a:t>
            </a:r>
            <a:r>
              <a:rPr lang="th-TH" sz="1600" dirty="0" err="1"/>
              <a:t>get</a:t>
            </a:r>
            <a:r>
              <a:rPr lang="th-TH" sz="1600" dirty="0"/>
              <a:t> </a:t>
            </a:r>
            <a:r>
              <a:rPr lang="th-TH" sz="1600" dirty="0" err="1"/>
              <a:t>number</a:t>
            </a:r>
            <a:r>
              <a:rPr lang="th-TH" sz="1600" dirty="0"/>
              <a:t> of </a:t>
            </a:r>
            <a:r>
              <a:rPr lang="th-TH" sz="1600" dirty="0" err="1"/>
              <a:t>rows</a:t>
            </a:r>
            <a:endParaRPr lang="th-TH" sz="1600" dirty="0"/>
          </a:p>
          <a:p>
            <a:r>
              <a:rPr lang="th-TH" sz="1600" dirty="0"/>
              <a:t>    </a:t>
            </a:r>
            <a:r>
              <a:rPr lang="th-TH" sz="1600" dirty="0" err="1"/>
              <a:t>msql</a:t>
            </a:r>
            <a:r>
              <a:rPr lang="th-TH" sz="1600" dirty="0"/>
              <a:t>.</a:t>
            </a:r>
            <a:r>
              <a:rPr lang="th-TH" sz="1600" dirty="0" err="1"/>
              <a:t>query</a:t>
            </a:r>
            <a:r>
              <a:rPr lang="th-TH" sz="1600" dirty="0"/>
              <a:t>("SELECT COUNT(*) FROM " + </a:t>
            </a:r>
            <a:r>
              <a:rPr lang="th-TH" sz="1600" dirty="0" err="1"/>
              <a:t>tableName</a:t>
            </a:r>
            <a:r>
              <a:rPr lang="th-TH" sz="1600" dirty="0"/>
              <a:t>);</a:t>
            </a:r>
          </a:p>
          <a:p>
            <a:r>
              <a:rPr lang="th-TH" sz="1600" dirty="0"/>
              <a:t>    </a:t>
            </a:r>
            <a:r>
              <a:rPr lang="th-TH" sz="1600" dirty="0" err="1"/>
              <a:t>msql</a:t>
            </a:r>
            <a:r>
              <a:rPr lang="th-TH" sz="1600" dirty="0"/>
              <a:t>.</a:t>
            </a:r>
            <a:r>
              <a:rPr lang="th-TH" sz="1600" dirty="0" err="1"/>
              <a:t>next</a:t>
            </a:r>
            <a:r>
              <a:rPr lang="th-TH" sz="1600" dirty="0"/>
              <a:t>();</a:t>
            </a:r>
          </a:p>
          <a:p>
            <a:r>
              <a:rPr lang="th-TH" sz="1600" dirty="0"/>
              <a:t>    </a:t>
            </a:r>
            <a:r>
              <a:rPr lang="th-TH" sz="1600" dirty="0" err="1"/>
              <a:t>println</a:t>
            </a:r>
            <a:r>
              <a:rPr lang="th-TH" sz="1600" dirty="0"/>
              <a:t>("</a:t>
            </a:r>
            <a:r>
              <a:rPr lang="th-TH" sz="1600" dirty="0" err="1"/>
              <a:t>Number</a:t>
            </a:r>
            <a:r>
              <a:rPr lang="th-TH" sz="1600" dirty="0"/>
              <a:t> of </a:t>
            </a:r>
            <a:r>
              <a:rPr lang="th-TH" sz="1600" dirty="0" err="1"/>
              <a:t>rows</a:t>
            </a:r>
            <a:r>
              <a:rPr lang="th-TH" sz="1600" dirty="0"/>
              <a:t>: " + </a:t>
            </a:r>
            <a:r>
              <a:rPr lang="th-TH" sz="1600" dirty="0" err="1"/>
              <a:t>msql</a:t>
            </a:r>
            <a:r>
              <a:rPr lang="th-TH" sz="1600" dirty="0"/>
              <a:t>.</a:t>
            </a:r>
            <a:r>
              <a:rPr lang="th-TH" sz="1600" dirty="0" err="1"/>
              <a:t>getInt</a:t>
            </a:r>
            <a:r>
              <a:rPr lang="th-TH" sz="1600" dirty="0"/>
              <a:t>(1));</a:t>
            </a:r>
          </a:p>
          <a:p>
            <a:r>
              <a:rPr lang="th-TH" sz="1600" dirty="0"/>
              <a:t>    </a:t>
            </a:r>
            <a:r>
              <a:rPr lang="th-TH" sz="1600" dirty="0" err="1"/>
              <a:t>println</a:t>
            </a:r>
            <a:r>
              <a:rPr lang="th-TH" sz="1600" dirty="0"/>
              <a:t>();</a:t>
            </a:r>
          </a:p>
          <a:p>
            <a:r>
              <a:rPr lang="th-TH" sz="1600" dirty="0"/>
              <a:t>    </a:t>
            </a:r>
          </a:p>
          <a:p>
            <a:r>
              <a:rPr lang="th-TH" sz="1600" dirty="0"/>
              <a:t>    // </a:t>
            </a:r>
            <a:r>
              <a:rPr lang="th-TH" sz="1600" dirty="0" err="1"/>
              <a:t>access</a:t>
            </a:r>
            <a:r>
              <a:rPr lang="th-TH" sz="1600" dirty="0"/>
              <a:t> </a:t>
            </a:r>
            <a:r>
              <a:rPr lang="th-TH" sz="1600" dirty="0" err="1"/>
              <a:t>table</a:t>
            </a:r>
            <a:endParaRPr lang="th-TH" sz="1600" dirty="0"/>
          </a:p>
          <a:p>
            <a:r>
              <a:rPr lang="th-TH" sz="1600" dirty="0"/>
              <a:t>    </a:t>
            </a:r>
            <a:r>
              <a:rPr lang="th-TH" sz="1600" dirty="0" err="1"/>
              <a:t>msql</a:t>
            </a:r>
            <a:r>
              <a:rPr lang="th-TH" sz="1600" dirty="0"/>
              <a:t>.</a:t>
            </a:r>
            <a:r>
              <a:rPr lang="th-TH" sz="1600" dirty="0" err="1"/>
              <a:t>query</a:t>
            </a:r>
            <a:r>
              <a:rPr lang="th-TH" sz="1600" dirty="0"/>
              <a:t>("SELECT * FROM " + </a:t>
            </a:r>
            <a:r>
              <a:rPr lang="th-TH" sz="1600" dirty="0" err="1"/>
              <a:t>tableName</a:t>
            </a:r>
            <a:r>
              <a:rPr lang="th-TH" sz="1600" dirty="0"/>
              <a:t>);</a:t>
            </a:r>
          </a:p>
          <a:p>
            <a:r>
              <a:rPr lang="th-TH" sz="1600" dirty="0"/>
              <a:t>    </a:t>
            </a:r>
            <a:r>
              <a:rPr lang="th-TH" sz="1600" dirty="0" err="1"/>
              <a:t>while</a:t>
            </a:r>
            <a:r>
              <a:rPr lang="th-TH" sz="1600" dirty="0"/>
              <a:t> (</a:t>
            </a:r>
            <a:r>
              <a:rPr lang="th-TH" sz="1600" dirty="0" err="1"/>
              <a:t>msql</a:t>
            </a:r>
            <a:r>
              <a:rPr lang="th-TH" sz="1600" dirty="0"/>
              <a:t>.</a:t>
            </a:r>
            <a:r>
              <a:rPr lang="th-TH" sz="1600" dirty="0" err="1"/>
              <a:t>next</a:t>
            </a:r>
            <a:r>
              <a:rPr lang="th-TH" sz="1600" dirty="0"/>
              <a:t>()){</a:t>
            </a:r>
          </a:p>
          <a:p>
            <a:r>
              <a:rPr lang="th-TH" sz="1600" dirty="0"/>
              <a:t>      // </a:t>
            </a:r>
            <a:r>
              <a:rPr lang="th-TH" sz="1600" dirty="0" err="1"/>
              <a:t>replace</a:t>
            </a:r>
            <a:r>
              <a:rPr lang="th-TH" sz="1600" dirty="0"/>
              <a:t> "</a:t>
            </a:r>
            <a:r>
              <a:rPr lang="th-TH" sz="1600" dirty="0" err="1"/>
              <a:t>first</a:t>
            </a:r>
            <a:r>
              <a:rPr lang="th-TH" sz="1600" dirty="0"/>
              <a:t>_</a:t>
            </a:r>
            <a:r>
              <a:rPr lang="th-TH" sz="1600" dirty="0" err="1"/>
              <a:t>name</a:t>
            </a:r>
            <a:r>
              <a:rPr lang="th-TH" sz="1600" dirty="0"/>
              <a:t>" and "</a:t>
            </a:r>
            <a:r>
              <a:rPr lang="th-TH" sz="1600" dirty="0" err="1"/>
              <a:t>last</a:t>
            </a:r>
            <a:r>
              <a:rPr lang="th-TH" sz="1600" dirty="0"/>
              <a:t>_</a:t>
            </a:r>
            <a:r>
              <a:rPr lang="th-TH" sz="1600" dirty="0" err="1"/>
              <a:t>name</a:t>
            </a:r>
            <a:r>
              <a:rPr lang="th-TH" sz="1600" dirty="0"/>
              <a:t>" </a:t>
            </a:r>
            <a:r>
              <a:rPr lang="th-TH" sz="1600" dirty="0" err="1"/>
              <a:t>with</a:t>
            </a:r>
            <a:r>
              <a:rPr lang="th-TH" sz="1600" dirty="0"/>
              <a:t> </a:t>
            </a:r>
            <a:r>
              <a:rPr lang="th-TH" sz="1600" dirty="0" err="1"/>
              <a:t>column</a:t>
            </a:r>
            <a:r>
              <a:rPr lang="th-TH" sz="1600" dirty="0"/>
              <a:t> </a:t>
            </a:r>
            <a:r>
              <a:rPr lang="th-TH" sz="1600" dirty="0" err="1"/>
              <a:t>names</a:t>
            </a:r>
            <a:r>
              <a:rPr lang="th-TH" sz="1600" dirty="0"/>
              <a:t> </a:t>
            </a:r>
            <a:r>
              <a:rPr lang="th-TH" sz="1600" dirty="0" err="1"/>
              <a:t>from</a:t>
            </a:r>
            <a:r>
              <a:rPr lang="th-TH" sz="1600" dirty="0"/>
              <a:t> </a:t>
            </a:r>
            <a:r>
              <a:rPr lang="th-TH" sz="1600" dirty="0" err="1"/>
              <a:t>your</a:t>
            </a:r>
            <a:r>
              <a:rPr lang="th-TH" sz="1600" dirty="0"/>
              <a:t> </a:t>
            </a:r>
            <a:r>
              <a:rPr lang="th-TH" sz="1600" dirty="0" err="1"/>
              <a:t>table</a:t>
            </a:r>
            <a:endParaRPr lang="th-TH" sz="1600" dirty="0"/>
          </a:p>
          <a:p>
            <a:r>
              <a:rPr lang="th-TH" sz="1600" dirty="0"/>
              <a:t>      </a:t>
            </a:r>
            <a:r>
              <a:rPr lang="th-TH" sz="1600" dirty="0" err="1"/>
              <a:t>String</a:t>
            </a:r>
            <a:r>
              <a:rPr lang="th-TH" sz="1600" dirty="0"/>
              <a:t> s1 = </a:t>
            </a:r>
            <a:r>
              <a:rPr lang="th-TH" sz="1600" dirty="0" err="1"/>
              <a:t>msql</a:t>
            </a:r>
            <a:r>
              <a:rPr lang="th-TH" sz="1600" dirty="0"/>
              <a:t>.</a:t>
            </a:r>
            <a:r>
              <a:rPr lang="th-TH" sz="1600" dirty="0" err="1"/>
              <a:t>getString</a:t>
            </a:r>
            <a:r>
              <a:rPr lang="th-TH" sz="1600" dirty="0"/>
              <a:t>("</a:t>
            </a:r>
            <a:r>
              <a:rPr lang="th-TH" sz="1600" dirty="0" err="1"/>
              <a:t>first</a:t>
            </a:r>
            <a:r>
              <a:rPr lang="th-TH" sz="1600" dirty="0"/>
              <a:t>_</a:t>
            </a:r>
            <a:r>
              <a:rPr lang="th-TH" sz="1600" dirty="0" err="1"/>
              <a:t>name</a:t>
            </a:r>
            <a:r>
              <a:rPr lang="th-TH" sz="1600" dirty="0"/>
              <a:t>");</a:t>
            </a:r>
          </a:p>
          <a:p>
            <a:r>
              <a:rPr lang="th-TH" sz="1600" dirty="0"/>
              <a:t>      </a:t>
            </a:r>
            <a:r>
              <a:rPr lang="th-TH" sz="1600" dirty="0" err="1"/>
              <a:t>String</a:t>
            </a:r>
            <a:r>
              <a:rPr lang="th-TH" sz="1600" dirty="0"/>
              <a:t> s2 = </a:t>
            </a:r>
            <a:r>
              <a:rPr lang="th-TH" sz="1600" dirty="0" err="1"/>
              <a:t>msql</a:t>
            </a:r>
            <a:r>
              <a:rPr lang="th-TH" sz="1600" dirty="0"/>
              <a:t>.</a:t>
            </a:r>
            <a:r>
              <a:rPr lang="th-TH" sz="1600" dirty="0" err="1"/>
              <a:t>getString</a:t>
            </a:r>
            <a:r>
              <a:rPr lang="th-TH" sz="1600" dirty="0"/>
              <a:t>("</a:t>
            </a:r>
            <a:r>
              <a:rPr lang="th-TH" sz="1600" dirty="0" err="1"/>
              <a:t>last</a:t>
            </a:r>
            <a:r>
              <a:rPr lang="th-TH" sz="1600" dirty="0"/>
              <a:t>_</a:t>
            </a:r>
            <a:r>
              <a:rPr lang="th-TH" sz="1600" dirty="0" err="1"/>
              <a:t>name</a:t>
            </a:r>
            <a:r>
              <a:rPr lang="th-TH" sz="1600" dirty="0"/>
              <a:t>");</a:t>
            </a:r>
          </a:p>
          <a:p>
            <a:r>
              <a:rPr lang="th-TH" sz="1600" dirty="0"/>
              <a:t>      </a:t>
            </a:r>
            <a:r>
              <a:rPr lang="th-TH" sz="1600" dirty="0" err="1"/>
              <a:t>println</a:t>
            </a:r>
            <a:r>
              <a:rPr lang="th-TH" sz="1600" dirty="0"/>
              <a:t>(s1 + " " + s2);</a:t>
            </a:r>
          </a:p>
          <a:p>
            <a:r>
              <a:rPr lang="th-TH" sz="1600" dirty="0"/>
              <a:t>    }</a:t>
            </a:r>
          </a:p>
          <a:p>
            <a:r>
              <a:rPr lang="th-TH" sz="1600" dirty="0"/>
              <a:t>  } </a:t>
            </a:r>
            <a:r>
              <a:rPr lang="th-TH" sz="1600" dirty="0" err="1"/>
              <a:t>else</a:t>
            </a:r>
            <a:r>
              <a:rPr lang="th-TH" sz="1600" dirty="0"/>
              <a:t> {</a:t>
            </a:r>
          </a:p>
          <a:p>
            <a:r>
              <a:rPr lang="th-TH" sz="1600" dirty="0"/>
              <a:t>    </a:t>
            </a:r>
            <a:r>
              <a:rPr lang="th-TH" sz="1600" dirty="0" err="1"/>
              <a:t>println</a:t>
            </a:r>
            <a:r>
              <a:rPr lang="th-TH" sz="1600" dirty="0"/>
              <a:t>("</a:t>
            </a:r>
            <a:r>
              <a:rPr lang="th-TH" sz="1600" dirty="0" err="1"/>
              <a:t>Yikes</a:t>
            </a:r>
            <a:r>
              <a:rPr lang="th-TH" sz="1600" dirty="0"/>
              <a:t>, </a:t>
            </a:r>
            <a:r>
              <a:rPr lang="th-TH" sz="1600" dirty="0" err="1"/>
              <a:t>there</a:t>
            </a:r>
            <a:r>
              <a:rPr lang="th-TH" sz="1600" dirty="0"/>
              <a:t> </a:t>
            </a:r>
            <a:r>
              <a:rPr lang="th-TH" sz="1600" dirty="0" err="1"/>
              <a:t>was</a:t>
            </a:r>
            <a:r>
              <a:rPr lang="th-TH" sz="1600" dirty="0"/>
              <a:t> </a:t>
            </a:r>
            <a:r>
              <a:rPr lang="th-TH" sz="1600" dirty="0" err="1"/>
              <a:t>an</a:t>
            </a:r>
            <a:r>
              <a:rPr lang="th-TH" sz="1600" dirty="0"/>
              <a:t> </a:t>
            </a:r>
            <a:r>
              <a:rPr lang="th-TH" sz="1600" dirty="0" err="1"/>
              <a:t>error</a:t>
            </a:r>
            <a:r>
              <a:rPr lang="th-TH" sz="1600" dirty="0"/>
              <a:t>!");</a:t>
            </a:r>
          </a:p>
          <a:p>
            <a:r>
              <a:rPr lang="th-TH" sz="1600" dirty="0"/>
              <a:t>  }</a:t>
            </a:r>
          </a:p>
          <a:p>
            <a:r>
              <a:rPr lang="th-TH" sz="1600" dirty="0"/>
              <a:t>}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800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157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Xampp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51" y="776312"/>
            <a:ext cx="11561955" cy="551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80974" y="107951"/>
            <a:ext cx="11720513" cy="920750"/>
          </a:xfrm>
        </p:spPr>
        <p:txBody>
          <a:bodyPr/>
          <a:lstStyle/>
          <a:p>
            <a:r>
              <a:rPr lang="en-US" dirty="0"/>
              <a:t>http://localhost:81/phpmyadmin/index.php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35" y="2452686"/>
            <a:ext cx="4841977" cy="4405314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333500"/>
            <a:ext cx="11188126" cy="81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3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Xampp</a:t>
            </a:r>
            <a:r>
              <a:rPr lang="en-US" b="1" dirty="0"/>
              <a:t> &gt; </a:t>
            </a:r>
            <a:r>
              <a:rPr lang="en-US" b="1" dirty="0" err="1"/>
              <a:t>phpMyadmin</a:t>
            </a:r>
            <a:r>
              <a:rPr lang="en-US" dirty="0"/>
              <a:t> </a:t>
            </a:r>
            <a:r>
              <a:rPr lang="th-TH" dirty="0"/>
              <a:t>และเลือกไฟล์ </a:t>
            </a:r>
            <a:r>
              <a:rPr lang="en-US" b="1" dirty="0" err="1"/>
              <a:t>config.inc.php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2170"/>
            <a:ext cx="10677525" cy="406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MySQL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028700"/>
            <a:ext cx="11730038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4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5262" y="0"/>
            <a:ext cx="10515600" cy="771525"/>
          </a:xfrm>
        </p:spPr>
        <p:txBody>
          <a:bodyPr/>
          <a:lstStyle/>
          <a:p>
            <a:r>
              <a:rPr lang="en-US" dirty="0" smtClean="0"/>
              <a:t>New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771525"/>
            <a:ext cx="11253788" cy="59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6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4413"/>
          </a:xfrm>
        </p:spPr>
        <p:txBody>
          <a:bodyPr/>
          <a:lstStyle/>
          <a:p>
            <a:r>
              <a:rPr lang="en-US" dirty="0" smtClean="0"/>
              <a:t>SQL Library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8" y="1014413"/>
            <a:ext cx="10615612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1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10320339" cy="597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5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-14287" y="0"/>
            <a:ext cx="10515600" cy="1325563"/>
          </a:xfrm>
        </p:spPr>
        <p:txBody>
          <a:bodyPr/>
          <a:lstStyle/>
          <a:p>
            <a:r>
              <a:rPr lang="en-US" dirty="0" smtClean="0"/>
              <a:t>Import Library</a:t>
            </a:r>
            <a:endParaRPr lang="th-TH" dirty="0"/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420075"/>
            <a:ext cx="6553200" cy="459105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1420075"/>
            <a:ext cx="5553076" cy="51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285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537</Words>
  <Application>Microsoft Office PowerPoint</Application>
  <PresentationFormat>แบบจอกว้าง</PresentationFormat>
  <Paragraphs>124</Paragraphs>
  <Slides>15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15</vt:i4>
      </vt:variant>
    </vt:vector>
  </HeadingPairs>
  <TitlesOfParts>
    <vt:vector size="22" baseType="lpstr">
      <vt:lpstr>Angsana New</vt:lpstr>
      <vt:lpstr>Arial</vt:lpstr>
      <vt:lpstr>Calibri</vt:lpstr>
      <vt:lpstr>Calibri Light</vt:lpstr>
      <vt:lpstr>Cordia New</vt:lpstr>
      <vt:lpstr>inherit</vt:lpstr>
      <vt:lpstr>ธีมของ Office</vt:lpstr>
      <vt:lpstr>Web Programming and Database   </vt:lpstr>
      <vt:lpstr>Xampp</vt:lpstr>
      <vt:lpstr>http://localhost:81/phpmyadmin/index.php</vt:lpstr>
      <vt:lpstr>Xampp &gt; phpMyadmin และเลือกไฟล์ config.inc.php</vt:lpstr>
      <vt:lpstr>MySQL</vt:lpstr>
      <vt:lpstr>New</vt:lpstr>
      <vt:lpstr>SQL Library</vt:lpstr>
      <vt:lpstr>งานนำเสนอ PowerPoint</vt:lpstr>
      <vt:lpstr>Import Library</vt:lpstr>
      <vt:lpstr>งานนำเสนอ PowerPoint</vt:lpstr>
      <vt:lpstr>Bellow you will find a copy of the original table: Grade Report</vt:lpstr>
      <vt:lpstr>tables can also be shown as such:</vt:lpstr>
      <vt:lpstr>Bellow you will find a Chen’s Model ER diagram of the 3NF tables:These</vt:lpstr>
      <vt:lpstr>งานนำเสนอ PowerPoint</vt:lpstr>
      <vt:lpstr>import de.bezier.data.sql.*;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and Database   </dc:title>
  <dc:creator>somnuk.sin@gmail.com</dc:creator>
  <cp:lastModifiedBy>somnuk.sin@gmail.com</cp:lastModifiedBy>
  <cp:revision>45</cp:revision>
  <dcterms:created xsi:type="dcterms:W3CDTF">2018-01-28T22:54:49Z</dcterms:created>
  <dcterms:modified xsi:type="dcterms:W3CDTF">2018-02-05T00:51:18Z</dcterms:modified>
</cp:coreProperties>
</file>