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56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5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C167-6B5F-471E-9043-FEE7A4EBD994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5F3A-03DA-49A9-AC39-7872975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136" y="433137"/>
            <a:ext cx="7872663" cy="5743826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SQL  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Referential integrity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Join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Many to many relationship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78316" y="1925052"/>
            <a:ext cx="2438400" cy="80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ajors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9852" y="1925052"/>
            <a:ext cx="2438400" cy="80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Students</a:t>
            </a:r>
            <a:endParaRPr lang="en-US" sz="4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68252" y="2101516"/>
            <a:ext cx="401053" cy="224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668252" y="2326104"/>
            <a:ext cx="368969" cy="40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4" idx="1"/>
          </p:cNvCxnSpPr>
          <p:nvPr/>
        </p:nvCxnSpPr>
        <p:spPr>
          <a:xfrm>
            <a:off x="4668252" y="2326105"/>
            <a:ext cx="2310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125452" y="2093493"/>
            <a:ext cx="208547" cy="4251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09873" y="2101516"/>
            <a:ext cx="8022" cy="425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673516" y="2101516"/>
            <a:ext cx="8022" cy="41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5937" y="0"/>
            <a:ext cx="676339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SQL</a:t>
            </a:r>
          </a:p>
          <a:p>
            <a:pPr lvl="1"/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 Data definition language DDL</a:t>
            </a:r>
          </a:p>
          <a:p>
            <a:pPr lvl="1"/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Create Drop Alter</a:t>
            </a:r>
          </a:p>
          <a:p>
            <a:pPr lvl="1"/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 data manipulation language</a:t>
            </a:r>
          </a:p>
          <a:p>
            <a:pPr lvl="1"/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Insert Update Delete</a:t>
            </a:r>
          </a:p>
          <a:p>
            <a:pPr lvl="1"/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 data control language</a:t>
            </a:r>
          </a:p>
          <a:p>
            <a:pPr lvl="1"/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Grant Revoke</a:t>
            </a:r>
          </a:p>
          <a:p>
            <a:pPr lvl="1"/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 query </a:t>
            </a:r>
            <a:r>
              <a:rPr lang="en-US" sz="4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select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0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56" y="380273"/>
            <a:ext cx="11149265" cy="424731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Majors (</a:t>
            </a:r>
          </a:p>
          <a:p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mid  			text(2) PRIMARY KEY,</a:t>
            </a:r>
          </a:p>
          <a:p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5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majorName</a:t>
            </a:r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NOT NULL</a:t>
            </a:r>
          </a:p>
          <a:p>
            <a:r>
              <a:rPr lang="en-US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740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56" y="380273"/>
            <a:ext cx="747562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Majors (</a:t>
            </a:r>
          </a:p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mid  			text(2) PRIMARY KEY,</a:t>
            </a:r>
          </a:p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majorName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NOT NULL</a:t>
            </a:r>
          </a:p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89141" y="3297959"/>
            <a:ext cx="10234862" cy="286232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students (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sid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		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text  PRIMARY KEY,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36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studentName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 NOT NULL,</a:t>
            </a:r>
          </a:p>
          <a:p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mid		</a:t>
            </a:r>
            <a:r>
              <a:rPr lang="th-TH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text references  Majors(mid)</a:t>
            </a:r>
          </a:p>
          <a:p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903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03538"/>
            <a:ext cx="8855241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students (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sid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	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text  PRIMARY KEY,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studentName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 NOT NULL,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mid		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text references  Majors(mid)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4392" y="4276090"/>
            <a:ext cx="8598569" cy="212365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4400" b="1" i="0" dirty="0" smtClean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CREATE INDEX </a:t>
            </a:r>
            <a:r>
              <a:rPr lang="en-US" sz="4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studentNameIndex</a:t>
            </a:r>
            <a:r>
              <a:rPr lang="en-US" sz="4400" b="1" i="0" dirty="0" smtClean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sz="4400" b="1" i="0" dirty="0" smtClean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ON Students(</a:t>
            </a:r>
            <a:r>
              <a:rPr lang="en-US" sz="4400" b="1" i="0" dirty="0" err="1" smtClean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studentName</a:t>
            </a:r>
            <a:r>
              <a:rPr lang="en-US" sz="4400" b="1" i="0" dirty="0" smtClean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3112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56" y="380273"/>
            <a:ext cx="7475623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Majors (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mid  			text(2) PRIMARY KEY,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3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majorName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NOT NULL</a:t>
            </a:r>
          </a:p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5353" y="4373724"/>
            <a:ext cx="1023486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ALTER TABLE Majors </a:t>
            </a:r>
          </a:p>
          <a:p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ADD COLUMN building TEXT(25)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6139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556" y="380273"/>
            <a:ext cx="7475623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CREATE TABLE Majors (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mid  			text(2) PRIMARY KEY,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	</a:t>
            </a:r>
            <a:r>
              <a:rPr lang="en-US" sz="4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majorName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	text NOT NULL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);</a:t>
            </a:r>
            <a:endParaRPr lang="en-US" sz="4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9823" y="4696453"/>
            <a:ext cx="10234862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ALTER TABLE Majors </a:t>
            </a:r>
          </a:p>
          <a:p>
            <a:r>
              <a:rPr lang="en-US" sz="4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ADD COLUMN building TEXT(25)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4018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4162384</TotalTime>
  <Words>81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CSLAB3-0919</dc:creator>
  <cp:lastModifiedBy>User</cp:lastModifiedBy>
  <cp:revision>8</cp:revision>
  <dcterms:created xsi:type="dcterms:W3CDTF">2009-12-31T17:05:06Z</dcterms:created>
  <dcterms:modified xsi:type="dcterms:W3CDTF">2018-01-13T09:00:41Z</dcterms:modified>
</cp:coreProperties>
</file>