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354" r:id="rId4"/>
    <p:sldId id="301" r:id="rId5"/>
    <p:sldId id="355" r:id="rId6"/>
    <p:sldId id="356" r:id="rId7"/>
    <p:sldId id="358" r:id="rId8"/>
    <p:sldId id="357" r:id="rId9"/>
    <p:sldId id="363" r:id="rId10"/>
    <p:sldId id="359" r:id="rId11"/>
    <p:sldId id="360" r:id="rId12"/>
    <p:sldId id="361" r:id="rId13"/>
    <p:sldId id="362" r:id="rId14"/>
    <p:sldId id="364" r:id="rId15"/>
    <p:sldId id="365" r:id="rId16"/>
    <p:sldId id="366" r:id="rId17"/>
    <p:sldId id="36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2000" autoAdjust="0"/>
  </p:normalViewPr>
  <p:slideViewPr>
    <p:cSldViewPr snapToGrid="0">
      <p:cViewPr>
        <p:scale>
          <a:sx n="100" d="100"/>
          <a:sy n="100" d="100"/>
        </p:scale>
        <p:origin x="13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b="1" dirty="0"/>
              <a:t>AWS</a:t>
            </a:r>
            <a:r>
              <a:rPr lang="ko-KR" altLang="en-US" sz="5400" b="1" dirty="0"/>
              <a:t> </a:t>
            </a:r>
            <a:r>
              <a:rPr lang="en-US" altLang="ko-KR" sz="5400" b="1" dirty="0"/>
              <a:t>Migration : 7Rs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Rehost(Lift and Shift)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On-premise </a:t>
            </a:r>
            <a:r>
              <a:rPr lang="ko-KR" altLang="en-US" sz="2000" dirty="0"/>
              <a:t>애플리케이션과 모든 종속성을 있는 그래도 클라우드로 이전하는 전략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Lift and Shift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핵심 인프라를 변경하지 않고 클라우드 서비스로 이전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워크로드의 운영 및 운영 구성이 그대로 유지되므로 마이그레이션 과정도 쉽고 사내 클라우드 기반 전문 지식이 부족한 기업에 적합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2326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Relocate(Hypervisor-Level Lift and Shift)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진행 중인 운영에 영향을 주지 않고 워크로드를 마이그레이션 하거나</a:t>
            </a:r>
            <a:r>
              <a:rPr lang="en-US" altLang="ko-KR" sz="2000" dirty="0"/>
              <a:t>, </a:t>
            </a:r>
            <a:r>
              <a:rPr lang="ko-KR" altLang="en-US" sz="2000" dirty="0"/>
              <a:t>애플리케이션 소스 코드를 다시 작성하거나</a:t>
            </a:r>
            <a:r>
              <a:rPr lang="en-US" altLang="ko-KR" sz="2000" dirty="0"/>
              <a:t>, </a:t>
            </a:r>
            <a:r>
              <a:rPr lang="ko-KR" altLang="en-US" sz="2000" dirty="0"/>
              <a:t>새 하드웨어를 구입하는 것이 포함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Kubernetes </a:t>
            </a:r>
            <a:r>
              <a:rPr lang="ko-KR" altLang="en-US" sz="2000" dirty="0"/>
              <a:t>또는 </a:t>
            </a:r>
            <a:r>
              <a:rPr lang="en-US" altLang="ko-KR" sz="2000" dirty="0" err="1"/>
              <a:t>Vmware</a:t>
            </a:r>
            <a:r>
              <a:rPr lang="ko-KR" altLang="en-US" sz="2000" dirty="0"/>
              <a:t>와 같은 </a:t>
            </a:r>
            <a:r>
              <a:rPr lang="en-US" altLang="ko-KR" sz="2000" dirty="0"/>
              <a:t>on-premise </a:t>
            </a:r>
            <a:r>
              <a:rPr lang="ko-KR" altLang="en-US" sz="2000" dirty="0"/>
              <a:t>플랫폼에서 동일한 플랫폼의 클라우드 버전으로 마이그레이션 가능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마이그레이션 중 클라이언트와 원활하게 연결되어 있기 때문에 </a:t>
            </a:r>
            <a:r>
              <a:rPr lang="en-US" altLang="ko-KR" sz="2000" dirty="0"/>
              <a:t>relocate </a:t>
            </a:r>
            <a:r>
              <a:rPr lang="ko-KR" altLang="en-US" sz="2000" dirty="0"/>
              <a:t>시 가동 중지 시간과 중단 시간이 최소화 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5377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Replatform</a:t>
            </a:r>
            <a:r>
              <a:rPr lang="en-US" altLang="ko-KR" sz="4000" b="1" dirty="0"/>
              <a:t>(Lift and Reshape)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플랫폼 최적화 전략으로 기업은 클라우드 네이티브 기능을 활용하기 위해 일정 형태의 플랫폼 최적화를 채택하면서 애플리케이션을 클라우드로 이동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워크로드의 유연성</a:t>
            </a:r>
            <a:r>
              <a:rPr lang="en-US" altLang="ko-KR" sz="2000" dirty="0"/>
              <a:t>, </a:t>
            </a:r>
            <a:r>
              <a:rPr lang="ko-KR" altLang="en-US" sz="2000" dirty="0"/>
              <a:t>민첩성</a:t>
            </a:r>
            <a:r>
              <a:rPr lang="en-US" altLang="ko-KR" sz="2000" dirty="0"/>
              <a:t>, </a:t>
            </a:r>
            <a:r>
              <a:rPr lang="ko-KR" altLang="en-US" sz="2000" dirty="0"/>
              <a:t>탄력성을 높이는 동시에 자동화와 같은 클라우드 기반 기능을 지원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449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Refactor(Re-architect)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처음부터 클라우드 네이티브 기능을 지원하기 위해 워크로드를 재설계 하는 과정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서버리스 컴퓨팅</a:t>
            </a:r>
            <a:r>
              <a:rPr lang="en-US" altLang="ko-KR" sz="2000" dirty="0"/>
              <a:t>, auto scaling, load balancing</a:t>
            </a:r>
            <a:r>
              <a:rPr lang="ko-KR" altLang="en-US" sz="2000" dirty="0"/>
              <a:t>과 같은 고급 기능을 지원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리팩토링은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모놀리식</a:t>
            </a:r>
            <a:r>
              <a:rPr lang="ko-KR" altLang="en-US" sz="2000" dirty="0"/>
              <a:t> 애플리케이션을 </a:t>
            </a:r>
            <a:r>
              <a:rPr lang="ko-KR" altLang="en-US" sz="2000" dirty="0" err="1"/>
              <a:t>마이크로서비스로</a:t>
            </a:r>
            <a:r>
              <a:rPr lang="ko-KR" altLang="en-US" sz="2000" dirty="0"/>
              <a:t> 분할해 사내 배포로는 달성하기 어려운 고가용성과 향상된 자동화 수준을 달성하는 데 도움이 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마이그레이션 단계에서 비용이 많이 들 수 있지만 잘 계획된 결과 프레임워크의 운영 비용은  상당히 낮다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673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Repurchase(Drop and Shop)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내부 관리 시스템을 </a:t>
            </a:r>
            <a:r>
              <a:rPr lang="en-US" altLang="ko-KR" sz="2000" dirty="0"/>
              <a:t>AWS marketplace</a:t>
            </a:r>
            <a:r>
              <a:rPr lang="ko-KR" altLang="en-US" sz="2000" dirty="0"/>
              <a:t>에서 제공되는 타사 관리 서비스로 교체하는 작업이 포함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타사 공급업체가 서비스를 구축하고 관리하므로 내부 팀을 위한 인프라 관리에 대한 운영 노력이 줄어든다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A06978-007F-F695-E799-627563916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567" y="3429000"/>
            <a:ext cx="4012259" cy="323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80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Retire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프로덕션에서 더 이상 유용하지 않은 애플리케이션을 종료하거나 크기를 축소할 때 사용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비효율적인 레거시 프레임워크에서 작동하는 중요한 워크로드는 최신 클라우드 네이티브 배포를 채택하기 위한 첫 단계로 진행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46803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Retain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폐기할 수 없고 기존 프레임워크에서 계속 작동해야 하는 애플리케이션에 적합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클라우드로 마이그레이션하는데 비즈니스 가치가 없는 경우 워크로드를 유지하기로 결정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07299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Conclusion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클라우드 마이그레이션은 지속적인 과제를 철저하게 분석하는 동시에 비즈니스 목표를 갈성하기 위해 필요한 변경 사항을 매핑해야 하는 복잡한 문제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마이그레이션 전략은 워크로드의 다양한 복잡성</a:t>
            </a:r>
            <a:r>
              <a:rPr lang="en-US" altLang="ko-KR" sz="2000" dirty="0"/>
              <a:t>, </a:t>
            </a:r>
            <a:r>
              <a:rPr lang="ko-KR" altLang="en-US" sz="2000" dirty="0"/>
              <a:t>발생하는 비용</a:t>
            </a:r>
            <a:r>
              <a:rPr lang="en-US" altLang="ko-KR" sz="2000" dirty="0"/>
              <a:t>, </a:t>
            </a:r>
            <a:r>
              <a:rPr lang="ko-KR" altLang="en-US" sz="2000" dirty="0"/>
              <a:t>기존 설정에 발생할 수 있는 중단 수준을 기반으로 선택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좋은 마이그레이션은 수많은 이점을 제공하지만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조직은 지속적인 유지 관리에 필요한 위험과 노력도 고려해야 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536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Contents</a:t>
            </a:r>
            <a:endParaRPr lang="ko-KR" altLang="en-US" sz="4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1871E0-5F69-EF4A-4F6F-F2A0F9D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BB63A3A-708B-9962-6373-CDF596B4DB84}"/>
              </a:ext>
            </a:extLst>
          </p:cNvPr>
          <p:cNvSpPr txBox="1">
            <a:spLocks/>
          </p:cNvSpPr>
          <p:nvPr/>
        </p:nvSpPr>
        <p:spPr>
          <a:xfrm>
            <a:off x="663430" y="16695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AWS</a:t>
            </a:r>
            <a:r>
              <a:rPr lang="ko-KR" altLang="en-US" sz="2000" dirty="0"/>
              <a:t> </a:t>
            </a:r>
            <a:r>
              <a:rPr lang="en-US" altLang="ko-KR" sz="2000" dirty="0"/>
              <a:t>Migration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7 Strategies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8636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AWS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Migration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6168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What is Migration?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Movement from one part of something to another.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한</a:t>
            </a:r>
            <a:r>
              <a:rPr lang="en-US" altLang="ko-KR" sz="2000" dirty="0"/>
              <a:t> </a:t>
            </a:r>
            <a:r>
              <a:rPr lang="ko-KR" altLang="en-US" sz="2000" dirty="0"/>
              <a:t>플랫폼에서 다른 플랫폼으로 기술 스택을 이전하는 것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Lift and Shift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On-premise</a:t>
            </a:r>
            <a:r>
              <a:rPr lang="ko-KR" altLang="en-US" sz="2000" dirty="0"/>
              <a:t> 애플리케이션의 정확한 복사본을 클라우드로 이전하는 과정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6568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Why Migration?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비용 절감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생산성 향상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운영 탄력성 개선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비즈니스 민첩성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6973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AWS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Migration Process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Assess – </a:t>
            </a:r>
            <a:r>
              <a:rPr lang="ko-KR" altLang="en-US" sz="2000" dirty="0"/>
              <a:t>클라우드에서 운영하기 위한 조직의 현재 준비 상태를 평가하는 단계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Mobilize – </a:t>
            </a:r>
            <a:r>
              <a:rPr lang="ko-KR" altLang="en-US" sz="2000" dirty="0"/>
              <a:t>마이그레이션 계획 수립 및 비즈니스 사례를 구체화 하는 단계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Migrate and modernize – </a:t>
            </a:r>
            <a:r>
              <a:rPr lang="ko-KR" altLang="en-US" sz="2000" dirty="0"/>
              <a:t>애플리케이션이 설계</a:t>
            </a:r>
            <a:r>
              <a:rPr lang="en-US" altLang="ko-KR" sz="2000" dirty="0"/>
              <a:t>, </a:t>
            </a:r>
            <a:r>
              <a:rPr lang="ko-KR" altLang="en-US" sz="2000" dirty="0"/>
              <a:t>마이그레이션 및 검증되는 단계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4317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7 Strategies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826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AWS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Migration : 7 Strategies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Rehost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Relocate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Replatform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Refactor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Repurchase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Retire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Retain(Revisit)</a:t>
            </a:r>
          </a:p>
        </p:txBody>
      </p:sp>
    </p:spTree>
    <p:extLst>
      <p:ext uri="{BB962C8B-B14F-4D97-AF65-F5344CB8AC3E}">
        <p14:creationId xmlns:p14="http://schemas.microsoft.com/office/powerpoint/2010/main" val="115957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AWS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Migration : 7 Strategies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7-R-1024x516">
            <a:extLst>
              <a:ext uri="{FF2B5EF4-FFF2-40B4-BE49-F238E27FC236}">
                <a16:creationId xmlns:a16="http://schemas.microsoft.com/office/drawing/2014/main" id="{D3A78CFF-872F-AC32-2FA3-5DD9AEDAD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297" y="1517119"/>
            <a:ext cx="9285406" cy="466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5612</TotalTime>
  <Words>466</Words>
  <Application>Microsoft Office PowerPoint</Application>
  <PresentationFormat>와이드스크린</PresentationFormat>
  <Paragraphs>60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Calibri</vt:lpstr>
      <vt:lpstr>Office 테마</vt:lpstr>
      <vt:lpstr>AWS Migration : 7Rs</vt:lpstr>
      <vt:lpstr>Contents</vt:lpstr>
      <vt:lpstr>AWS Migration</vt:lpstr>
      <vt:lpstr>What is Migration?</vt:lpstr>
      <vt:lpstr>Why Migration?</vt:lpstr>
      <vt:lpstr>AWS Migration Process</vt:lpstr>
      <vt:lpstr>7 Strategies</vt:lpstr>
      <vt:lpstr>AWS Migration : 7 Strategies</vt:lpstr>
      <vt:lpstr>AWS Migration : 7 Strategies</vt:lpstr>
      <vt:lpstr>Rehost(Lift and Shift)</vt:lpstr>
      <vt:lpstr>Relocate(Hypervisor-Level Lift and Shift)</vt:lpstr>
      <vt:lpstr>Replatform(Lift and Reshape)</vt:lpstr>
      <vt:lpstr>Refactor(Re-architect)</vt:lpstr>
      <vt:lpstr>Repurchase(Drop and Shop)</vt:lpstr>
      <vt:lpstr>Retire</vt:lpstr>
      <vt:lpstr>Retain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재현 김</cp:lastModifiedBy>
  <cp:revision>186</cp:revision>
  <dcterms:created xsi:type="dcterms:W3CDTF">2022-06-28T01:58:12Z</dcterms:created>
  <dcterms:modified xsi:type="dcterms:W3CDTF">2023-08-31T06:31:10Z</dcterms:modified>
</cp:coreProperties>
</file>