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Network : Internetworking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Routing Strategies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/>
              <a:t>Flooding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Packet sent by node to every neighbor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 network information required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Eventually multiple copies arrive at destination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Each packet is uniquely numbered so duplicates can be discarded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Need to limit incessant retransmission of packets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Node can remember identity of packet retransmitted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013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Flooding Example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7FC3A-2EC6-117D-48D4-9E537368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32" y="191556"/>
            <a:ext cx="4715533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Properties and Disadvantage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All possible routes are tried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Very robust, military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At least one packet will have taken minimum hop route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be used to set up virtual circuit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Nodes directly or indirectly connected to source are visited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Useful to distribute information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Disadvantage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High traffic load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Security concerns</a:t>
            </a:r>
          </a:p>
          <a:p>
            <a:pPr>
              <a:lnSpc>
                <a:spcPct val="150000"/>
              </a:lnSpc>
            </a:pPr>
            <a:endParaRPr lang="en-US" altLang="ko-KR" sz="1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5628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Routing Strategies (3)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/>
              <a:t>Random routing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Simplicity of flooding with much less traffic load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 route node selects one outgoing path for retransmission of incoming packet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Selection can be random or round robin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 refinement is to select outgoing path based on probability calculation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 network information needed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Random route is typically neither least cost nor minimum hop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6380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Routing Strategies (4)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/>
              <a:t>Adaptive routing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Used by almost all packet switching networks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Routing decisions change as conditions on the network change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Requires information about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Disadvantages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Decisions more complex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Tradeoff between quality of network info. And overhead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Reacting too quickly can cause oscillation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Reacting too slowly means info may be irrelevant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Improved performance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Aid congestion control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387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ARPANET Routing Evolution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</a:t>
            </a:r>
            <a:r>
              <a:rPr lang="en-US" altLang="ko-KR" sz="2000" baseline="30000" dirty="0"/>
              <a:t>st</a:t>
            </a:r>
            <a:r>
              <a:rPr lang="en-US" altLang="ko-KR" sz="2000" dirty="0"/>
              <a:t> generation : distance vector routing (1969)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Distributed adaptive estimated delay, such as queue length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Version of Bellman-Ford algorithm(doesn’t consider line speed)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en-US" altLang="ko-KR" sz="2000" baseline="30000" dirty="0"/>
              <a:t>nd</a:t>
            </a:r>
            <a:r>
              <a:rPr lang="en-US" altLang="ko-KR" sz="2000" dirty="0"/>
              <a:t> generation : link state routing (1979)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Distributed adaptive using measured delay, such as RTT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Version of Dijkstra’s algorithm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Re-computed average delays every 10 seconds, and any changes are flooded to all other nodes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Good under light, medium loads, but under heavy loads, little correlation between reported delays and those experienced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6228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ARPANET Routing Evolution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3</a:t>
            </a:r>
            <a:r>
              <a:rPr lang="en-US" altLang="ko-KR" sz="2000" baseline="30000" dirty="0"/>
              <a:t>rd</a:t>
            </a:r>
            <a:r>
              <a:rPr lang="en-US" altLang="ko-KR" sz="2000" dirty="0"/>
              <a:t> generation : link state routing (1987)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Link cost calculation changed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To damp routing oscillations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To reduce routing overhead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Measure average delay over last 10 seconds and transform into link utilization estimate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Normalize this based on current value and previous results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Set link cost as function of average utilization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3607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Routing Protocols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Routers are responsible for receiving and forwarding packets through the interconnected set of networks Link cost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makes routing decisions based on knowledge of the topology and traffic/delay conditions of the Internet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routers exchange routing information using a special routing protocol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Two concepts in considering the routing function: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routing information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Information about the topology and delays of the Internet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routing algorithm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The algorithm used to make a routing decision for a particular datagram, based on current routing information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712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Autonomous System (AS)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It exhibits the following characteristics as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is a set of routers and networks managed by a single organization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consists of a group of routers exchanging information via a common routing protocol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except in times of failure, it is connected (in a graph-theoretic sense); there is a path between any pair of nodes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Interior Router Protocol (IRP)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shared routing protocol which passes routing information between routers within an AS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custom tailored to specific applications and requirements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7032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Exterior Routing Protocol (ERP)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May be more than one AS in an internetwork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Routing algorithms and tables may differ between different AS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Routers need information about networks outside their AS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 an exterior router protocol (ERP) for this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Supports summary information on AS reachability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Border gateway protocol (BGP)</a:t>
            </a:r>
          </a:p>
          <a:p>
            <a:pPr>
              <a:lnSpc>
                <a:spcPct val="150000"/>
              </a:lnSpc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2518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Application of IRP and ERP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A45CD6-B9F8-A3F5-DFFD-A3201DE5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1517119"/>
            <a:ext cx="754485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Approaches : Distance-vector Routing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Requires that each node (router or host) exchange information with its neighboring nodes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Two nodes are said to be neighbors if they are both directly connected to the same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First generation routing algorithm for ARPANET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Used by Routing Information Protocol (RIP)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 node maintains a vector of link costs for each directly attached network, distance and next-hop for each destination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transmission of lots of information by each router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Changes take long time to propagate</a:t>
            </a: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5585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Approaches : Link-state Routing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Designed to overcome drawbacks of distance-vector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When a router is initialized, it determines the link cost on each of its network interfaces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then advertises this set of link costs to all other routers in the internet topology, not just neighboring routers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From then on, the router monitors its link costs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Whenever there is a significant change, the router again advertises its set of link costs to all other routers in the configuration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The OSPF protocol is an example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156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Consideration for ERP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Both are not effective for exterior router protocol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Not distance-vector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Assumes routers share common distance metric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But different Ass may have different priorities &amp; needs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But have no info. On AS that will be visited along a route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Not link-state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Different Ass may use different metrics and have different restrictions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Flooding of link state information to all routers unmanageable</a:t>
            </a:r>
          </a:p>
        </p:txBody>
      </p:sp>
    </p:spTree>
    <p:extLst>
      <p:ext uri="{BB962C8B-B14F-4D97-AF65-F5344CB8AC3E}">
        <p14:creationId xmlns:p14="http://schemas.microsoft.com/office/powerpoint/2010/main" val="426377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ERP : Path-vector Routing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Alternative to dispense with concept of routing metrics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that is, does not include distance or cost estimate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simply provides information about which networks can be reached by a given router and ASs crossed to get there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so, each block of routing information lists all of the ASs visited in order to reach the destination network by this route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BGP (Border Gateway Protocol)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was developed for use in conjunction with the TCP/IP suite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has become the preferred ERP for the Internet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designed to allow routers in different ASs to cooperate in the exchange of routing information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current version is known as BGP-4 (RFC 4271)</a:t>
            </a:r>
          </a:p>
        </p:txBody>
      </p:sp>
    </p:spTree>
    <p:extLst>
      <p:ext uri="{BB962C8B-B14F-4D97-AF65-F5344CB8AC3E}">
        <p14:creationId xmlns:p14="http://schemas.microsoft.com/office/powerpoint/2010/main" val="8545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Routing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Key design issue for (packet) switched networks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Many connections will need paths more than one switch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Select route across network between end nodes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Characteristics required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Correctness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Simplicity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Robustness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Stability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Fairness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Optimality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Efficiency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06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Performance Criteria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Used for selection of route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Approach for the optimum route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Simplest is choose minimum hop (least number of nodes)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be generalized as “least one” routing because it is more flexible, therefore it is more common than “minimum hop”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Least-cost algorithms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351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Example Packet Switched Network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C10B1B-1D2A-3DE1-425F-91EC7BA8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1595149"/>
            <a:ext cx="663985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Decision Time and Place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 or virtual circuit basis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Fixed or dynamically changing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Place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Distributed routing : made by each node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More complex, but more robust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Centralized routing : made by some designated node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Network control center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Source routing : made by source station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Allows the user to dictate a route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8962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Network Information Source and Update Timing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Routing decisions usually based on knowledge of network traffic load and link cost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Distribute routing : using local knowledge, information from adjacent nodes, information from all nodes on a potential route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Central routing : collect information from all nodes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Issue of update timing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Fixed routing : never updated, simple, not sensible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Adaptive routing : regular updates, more overload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9371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Routing Strategies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/>
              <a:t>Fixed routing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 a single permanent route for each source to destination pair of nodes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The route was determined using a least cost algorithm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Route is fixed until a change in network topology : based on expected traffic or capacity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Advantage is simplicity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Disadvantage is lack of flexibility : does not react to network congestion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0107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Fixed Routing Tables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A30B41-8043-E4E4-61F5-DC655028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517119"/>
            <a:ext cx="862132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9010</TotalTime>
  <Words>1246</Words>
  <Application>Microsoft Office PowerPoint</Application>
  <PresentationFormat>와이드스크린</PresentationFormat>
  <Paragraphs>221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Wingdings</vt:lpstr>
      <vt:lpstr>Office 테마</vt:lpstr>
      <vt:lpstr>Network : Internetworking</vt:lpstr>
      <vt:lpstr>Reference</vt:lpstr>
      <vt:lpstr>Routing</vt:lpstr>
      <vt:lpstr>Performance Criteria</vt:lpstr>
      <vt:lpstr>Example Packet Switched Network</vt:lpstr>
      <vt:lpstr>Decision Time and Place</vt:lpstr>
      <vt:lpstr>Network Information Source and Update Timing</vt:lpstr>
      <vt:lpstr>Routing Strategies (1)</vt:lpstr>
      <vt:lpstr>Fixed Routing Tables</vt:lpstr>
      <vt:lpstr>Routing Strategies (2)</vt:lpstr>
      <vt:lpstr>Flooding Example</vt:lpstr>
      <vt:lpstr>Properties and Disadvantage</vt:lpstr>
      <vt:lpstr>Routing Strategies (3)</vt:lpstr>
      <vt:lpstr>Routing Strategies (4)</vt:lpstr>
      <vt:lpstr>ARPANET Routing Evolution (1)</vt:lpstr>
      <vt:lpstr>ARPANET Routing Evolution (2)</vt:lpstr>
      <vt:lpstr>Internet Routing Protocols</vt:lpstr>
      <vt:lpstr>Autonomous System (AS)</vt:lpstr>
      <vt:lpstr>Exterior Routing Protocol (ERP)</vt:lpstr>
      <vt:lpstr>Application of IRP and ERP</vt:lpstr>
      <vt:lpstr>Approaches : Distance-vector Routing</vt:lpstr>
      <vt:lpstr>Approaches : Link-state Routing</vt:lpstr>
      <vt:lpstr>Consideration for ERP</vt:lpstr>
      <vt:lpstr>ERP : Path-vector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재현 김</cp:lastModifiedBy>
  <cp:revision>360</cp:revision>
  <dcterms:created xsi:type="dcterms:W3CDTF">2022-06-28T01:58:12Z</dcterms:created>
  <dcterms:modified xsi:type="dcterms:W3CDTF">2023-08-03T04:03:16Z</dcterms:modified>
</cp:coreProperties>
</file>