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458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1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/>
              <a:t>Network : Routing Algorithm</a:t>
            </a:r>
            <a:endParaRPr lang="ko-KR" alt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Example of Dijkstra’s Algorithm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60413C-5BBB-C0E6-43E9-E8C2504B7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1517119"/>
            <a:ext cx="8783276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4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Result of Example Dijkstra’s Algorithm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CD179D-8C3E-F878-1C1F-C531B60F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10" y="1728217"/>
            <a:ext cx="9967179" cy="41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7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Bellman-Ford Algorithm Definitions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Idea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find shortest paths from given node subject to constraint that paths contain at most one link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find the shortest paths with a constraint of paths of at most two links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S = source node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W(I, j) = link cost from node I to node j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 = 0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j) = </a:t>
            </a:r>
            <a:r>
              <a:rPr lang="ko-KR" altLang="en-US" sz="1600" b="0" i="0" dirty="0">
                <a:solidFill>
                  <a:srgbClr val="040C28"/>
                </a:solidFill>
                <a:effectLst/>
                <a:latin typeface="Apple SD Gothic Neo"/>
              </a:rPr>
              <a:t>∞</a:t>
            </a:r>
            <a:r>
              <a:rPr lang="en-US" altLang="ko-KR" sz="1600" dirty="0"/>
              <a:t> if the two nodes are not directly connected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j) &gt;= 0 if the two nodes are directly connected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L</a:t>
            </a:r>
            <a:r>
              <a:rPr lang="en-US" altLang="ko-KR" sz="1050" dirty="0" err="1"/>
              <a:t>h</a:t>
            </a:r>
            <a:r>
              <a:rPr lang="en-US" altLang="ko-KR" sz="2000" dirty="0"/>
              <a:t> (n) = cost of least-cost path from s to n under constraint of no more than h links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h = maximum # of links in path at current stage of the algorithm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12549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Bellman-Ford Algorithm Method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4B0AB4-B477-7BBA-3491-9BBD79BFC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57" y="1828016"/>
            <a:ext cx="8423900" cy="411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7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Bellman-Ford Algorithm Method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261FF4-EF64-3691-24E9-A5AB8AC82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10" y="1517119"/>
            <a:ext cx="7506748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9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Bellman-Ford Algorithm Method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FCE1DC-1A4B-1552-71D9-23D3A96A7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1738076"/>
            <a:ext cx="8668960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5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Comparison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Results from two algorithms agree each other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Bellman-Ford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Route calculation for node n involves knowledge of link cost to all neighbor nodes plus total cost to each neighbor from s (step 2)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Each node can maintain set of costs and paths for other node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Can exchange information with direct neighbors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Can update costs and paths based on information from neighbors and knowledge of link costs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Dijkstra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Each node needs complete topology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Must know link costs of all links in network (step 3)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Must exchange information with all other nodes</a:t>
            </a:r>
          </a:p>
        </p:txBody>
      </p:sp>
    </p:spTree>
    <p:extLst>
      <p:ext uri="{BB962C8B-B14F-4D97-AF65-F5344CB8AC3E}">
        <p14:creationId xmlns:p14="http://schemas.microsoft.com/office/powerpoint/2010/main" val="359269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Evaluation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Dependent 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Processing time of algorithms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Amount of information required from other nodes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Implementation specific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Both converge under static topology and costs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Both converge to same solution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If link costs change, algorithms will attempt to catch up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If link costs depend on traffic which depends of routes chosen, then feedback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If may result in instability</a:t>
            </a:r>
          </a:p>
        </p:txBody>
      </p:sp>
    </p:spTree>
    <p:extLst>
      <p:ext uri="{BB962C8B-B14F-4D97-AF65-F5344CB8AC3E}">
        <p14:creationId xmlns:p14="http://schemas.microsoft.com/office/powerpoint/2010/main" val="309703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Reference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William Stalling, Data and Computer Communications 10/E, Prentice Hall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OSPF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IGP(Interior Gateway Protocol) in TCP/IP networks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Documented with RFC 2328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Replaced Routing Information Protocol (RIP)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Computes a route through the Internet that incurs the least cost based on a user-configurable metric of cost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Uses link state routing algorithm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Each router keeps list of state of local links to network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Transmits update state info to all routers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Little traffic as messages are small and not sent often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Uses 	least cost based on User cost metric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E.g. 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85452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Sample OSPF AS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Topology stored as directed graph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Vertices or nodes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Router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network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Edges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Connect two router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Connect router to network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950A19-95CE-105A-B15E-F714F4B3C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"/>
          <a:stretch/>
        </p:blipFill>
        <p:spPr>
          <a:xfrm>
            <a:off x="5897880" y="191556"/>
            <a:ext cx="5130192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Directed Graph of AS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0AB803-FBA5-90B1-6E8E-47EAF7136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739" y="191556"/>
            <a:ext cx="5239481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4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SPF Tree for Router 6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E6972C-99B7-FCE6-2FED-00C7C3A3B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065" y="156706"/>
            <a:ext cx="5125165" cy="65445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8C6096-5F8D-AA1B-CF1D-E05CD8BC7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23" y="1482269"/>
            <a:ext cx="3786430" cy="51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4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Least Cost Algorithms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Basis for routing decisions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Minimize hop with each link cost 1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Have link cost value inversely proportional to capacity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Defines cost of path between two nodes as sum of costs of links traversed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Network of nodes connected by bi-directional links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Link has a cost in each direction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For each pair of nodes, find path with least cost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Link costs in different directions may be different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Alternatives: Dijkstra of Bellman-Ford algorithms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9202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Dijkstra’s Algorithm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Find shortest paths from given source to all other nodes, by developing paths in order of increasing path length</a:t>
            </a:r>
          </a:p>
          <a:p>
            <a:pPr lvl="1">
              <a:lnSpc>
                <a:spcPct val="150000"/>
              </a:lnSpc>
            </a:pPr>
            <a:r>
              <a:rPr lang="en-US" altLang="ko-KR" sz="1600" i="1" dirty="0"/>
              <a:t>N</a:t>
            </a:r>
            <a:r>
              <a:rPr lang="en-US" altLang="ko-KR" sz="1600" dirty="0"/>
              <a:t> = set of nodes in the network</a:t>
            </a:r>
          </a:p>
          <a:p>
            <a:pPr lvl="1">
              <a:lnSpc>
                <a:spcPct val="150000"/>
              </a:lnSpc>
            </a:pPr>
            <a:r>
              <a:rPr lang="en-US" altLang="ko-KR" sz="1600" i="1" dirty="0"/>
              <a:t>S</a:t>
            </a:r>
            <a:r>
              <a:rPr lang="en-US" altLang="ko-KR" sz="1600" dirty="0"/>
              <a:t> = source node</a:t>
            </a:r>
          </a:p>
          <a:p>
            <a:pPr lvl="1">
              <a:lnSpc>
                <a:spcPct val="150000"/>
              </a:lnSpc>
            </a:pPr>
            <a:r>
              <a:rPr lang="en-US" altLang="ko-KR" sz="1600" i="1" dirty="0"/>
              <a:t>T</a:t>
            </a:r>
            <a:r>
              <a:rPr lang="en-US" altLang="ko-KR" sz="1600" dirty="0"/>
              <a:t> = set of nodes so far incorporated by the algorithm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W(</a:t>
            </a:r>
            <a:r>
              <a:rPr lang="en-US" altLang="ko-KR" sz="2000" i="1" dirty="0"/>
              <a:t>I</a:t>
            </a:r>
            <a:r>
              <a:rPr lang="en-US" altLang="ko-KR" sz="2000" dirty="0"/>
              <a:t>,</a:t>
            </a:r>
            <a:r>
              <a:rPr lang="en-US" altLang="ko-KR" sz="2000" i="1" dirty="0"/>
              <a:t> j </a:t>
            </a:r>
            <a:r>
              <a:rPr lang="en-US" altLang="ko-KR" sz="2000" dirty="0"/>
              <a:t>) = link cost from node </a:t>
            </a:r>
            <a:r>
              <a:rPr lang="en-US" altLang="ko-KR" sz="2000" i="1" dirty="0"/>
              <a:t>i</a:t>
            </a:r>
            <a:r>
              <a:rPr lang="en-US" altLang="ko-KR" sz="2000" dirty="0"/>
              <a:t> to node </a:t>
            </a:r>
            <a:r>
              <a:rPr lang="en-US" altLang="ko-KR" sz="2000" i="1" dirty="0"/>
              <a:t>j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w(</a:t>
            </a:r>
            <a:r>
              <a:rPr lang="en-US" altLang="ko-KR" sz="1600" i="1" dirty="0" err="1"/>
              <a:t>i</a:t>
            </a:r>
            <a:r>
              <a:rPr lang="en-US" altLang="ko-KR" sz="1600" dirty="0"/>
              <a:t>, </a:t>
            </a:r>
            <a:r>
              <a:rPr lang="en-US" altLang="ko-KR" sz="1600" i="1" dirty="0" err="1"/>
              <a:t>i</a:t>
            </a:r>
            <a:r>
              <a:rPr lang="en-US" altLang="ko-KR" sz="1600" dirty="0"/>
              <a:t>) = 0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w(</a:t>
            </a:r>
            <a:r>
              <a:rPr lang="en-US" altLang="ko-KR" sz="1600" i="1" dirty="0" err="1"/>
              <a:t>i</a:t>
            </a:r>
            <a:r>
              <a:rPr lang="en-US" altLang="ko-KR" sz="1600" dirty="0"/>
              <a:t>, </a:t>
            </a:r>
            <a:r>
              <a:rPr lang="en-US" altLang="ko-KR" sz="1600" i="1" dirty="0"/>
              <a:t>j</a:t>
            </a:r>
            <a:r>
              <a:rPr lang="en-US" altLang="ko-KR" sz="1600" dirty="0"/>
              <a:t>) = </a:t>
            </a:r>
            <a:r>
              <a:rPr lang="ko-KR" altLang="en-US" sz="1600" b="0" i="0" dirty="0">
                <a:solidFill>
                  <a:srgbClr val="040C28"/>
                </a:solidFill>
                <a:effectLst/>
                <a:latin typeface="Apple SD Gothic Neo"/>
              </a:rPr>
              <a:t>∞</a:t>
            </a:r>
            <a:r>
              <a:rPr lang="en-US" altLang="ko-KR" sz="1600" dirty="0"/>
              <a:t> if the two nodes are not directly connected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w(</a:t>
            </a:r>
            <a:r>
              <a:rPr lang="en-US" altLang="ko-KR" sz="1600" i="1" dirty="0" err="1"/>
              <a:t>i</a:t>
            </a:r>
            <a:r>
              <a:rPr lang="en-US" altLang="ko-KR" sz="1600" dirty="0"/>
              <a:t>, </a:t>
            </a:r>
            <a:r>
              <a:rPr lang="en-US" altLang="ko-KR" sz="1600" i="1" dirty="0"/>
              <a:t>j</a:t>
            </a:r>
            <a:r>
              <a:rPr lang="en-US" altLang="ko-KR" sz="1600" dirty="0"/>
              <a:t>) &gt;= 0 if the two nodes are directly connected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i="1" dirty="0"/>
              <a:t>L</a:t>
            </a:r>
            <a:r>
              <a:rPr lang="en-US" altLang="ko-KR" sz="2000" dirty="0"/>
              <a:t>(n) = cost of least-cost path from node </a:t>
            </a:r>
            <a:r>
              <a:rPr lang="en-US" altLang="ko-KR" sz="2000" i="1" dirty="0"/>
              <a:t>s</a:t>
            </a:r>
            <a:r>
              <a:rPr lang="en-US" altLang="ko-KR" sz="2000" dirty="0"/>
              <a:t> to node </a:t>
            </a:r>
            <a:r>
              <a:rPr lang="en-US" altLang="ko-KR" sz="2000" i="1" dirty="0"/>
              <a:t>n</a:t>
            </a:r>
            <a:r>
              <a:rPr lang="en-US" altLang="ko-KR" sz="2000" dirty="0"/>
              <a:t> currently known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at termination, </a:t>
            </a:r>
            <a:r>
              <a:rPr lang="en-US" altLang="ko-KR" sz="1600" i="1" dirty="0"/>
              <a:t>L</a:t>
            </a:r>
            <a:r>
              <a:rPr lang="en-US" altLang="ko-KR" sz="1600" dirty="0"/>
              <a:t>(n) is cost of least-cost path from </a:t>
            </a:r>
            <a:r>
              <a:rPr lang="en-US" altLang="ko-KR" sz="1600" i="1" dirty="0"/>
              <a:t>s</a:t>
            </a:r>
            <a:r>
              <a:rPr lang="en-US" altLang="ko-KR" sz="1600" dirty="0"/>
              <a:t> to </a:t>
            </a:r>
            <a:r>
              <a:rPr lang="en-US" altLang="ko-KR" sz="1600" i="1" dirty="0"/>
              <a:t>n</a:t>
            </a:r>
            <a:endParaRPr lang="en-US" altLang="ko-KR" sz="2000" i="1" dirty="0"/>
          </a:p>
        </p:txBody>
      </p:sp>
    </p:spTree>
    <p:extLst>
      <p:ext uri="{BB962C8B-B14F-4D97-AF65-F5344CB8AC3E}">
        <p14:creationId xmlns:p14="http://schemas.microsoft.com/office/powerpoint/2010/main" val="235349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Dijkstra’s Algorithm Method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Step 1 [initialization]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 = {s} set of nodes so far incorporated consists of only source node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L(n) = w(s, n) for n ≠ 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initial path costs to neighboring nodes are simply link costs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Step 2 [get next node]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find neighboring node not in T with least-cost path from 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incorporate node into T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also incorporate the edge that is incident on that node and a node in T that contributes to the path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Step 3 [update least-cost paths]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L(n) = min[L(n), L(x) + w(x, n)] for all n   T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if latter term is minimum, path from s to n is path from s to x concatenated with edge from x to n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Algorithm terminates when all nodes have been added to T</a:t>
            </a:r>
            <a:endParaRPr lang="en-US" altLang="ko-KR" sz="2000" i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D7FD5D-272E-26B2-3181-659E22EE2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992" y="5510008"/>
            <a:ext cx="190527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8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B0F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9125</TotalTime>
  <Words>805</Words>
  <Application>Microsoft Office PowerPoint</Application>
  <PresentationFormat>와이드스크린</PresentationFormat>
  <Paragraphs>98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Apple SD Gothic Neo</vt:lpstr>
      <vt:lpstr>맑은 고딕</vt:lpstr>
      <vt:lpstr>Arial</vt:lpstr>
      <vt:lpstr>Calibri</vt:lpstr>
      <vt:lpstr>Office 테마</vt:lpstr>
      <vt:lpstr>Network : Routing Algorithm</vt:lpstr>
      <vt:lpstr>Reference</vt:lpstr>
      <vt:lpstr>OSPF</vt:lpstr>
      <vt:lpstr>Sample OSPF AS</vt:lpstr>
      <vt:lpstr>Directed Graph of AS</vt:lpstr>
      <vt:lpstr>SPF Tree for Router 6</vt:lpstr>
      <vt:lpstr>Least Cost Algorithms</vt:lpstr>
      <vt:lpstr>Dijkstra’s Algorithm</vt:lpstr>
      <vt:lpstr>Dijkstra’s Algorithm Method</vt:lpstr>
      <vt:lpstr>Example of Dijkstra’s Algorithm</vt:lpstr>
      <vt:lpstr>Result of Example Dijkstra’s Algorithm</vt:lpstr>
      <vt:lpstr>Bellman-Ford Algorithm Definitions</vt:lpstr>
      <vt:lpstr>Bellman-Ford Algorithm Method</vt:lpstr>
      <vt:lpstr>Bellman-Ford Algorithm Method</vt:lpstr>
      <vt:lpstr>Bellman-Ford Algorithm Method</vt:lpstr>
      <vt:lpstr>Comparison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재현 김</cp:lastModifiedBy>
  <cp:revision>371</cp:revision>
  <dcterms:created xsi:type="dcterms:W3CDTF">2022-06-28T01:58:12Z</dcterms:created>
  <dcterms:modified xsi:type="dcterms:W3CDTF">2023-08-16T11:08:58Z</dcterms:modified>
</cp:coreProperties>
</file>