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Network : Cellular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Example of Cellular Call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9B280C-EE4D-2F51-281C-237F1509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12" y="1517119"/>
            <a:ext cx="4347985" cy="506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5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Cellular Network Generations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D3B0B7-3B6D-E8BB-92D5-C5994DBC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23" y="1362456"/>
            <a:ext cx="7003298" cy="50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Reference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William Stalling, Data and Computer Communications 10/E, Prentice Hall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Cellular Wireless Networks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Developed to increase the capacity available for mobile radio telephone service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Key technology for mobiles, wireless networks etc.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Based on the use of multiple low power transmitters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Area divided into cells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 a tiling pattern to provide full coverage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Each with own antenna, along with own range of frequencies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Served by base station : consisting of transmitter, receiver, and control unit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Adjacent cells re assigned different frequencies to avoid crosstalk : cells sufficiently distant can use same frequency band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100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Cellular Geometries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C6BD70-E6AE-DF4A-77E6-2E021F8A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135" y="1517119"/>
            <a:ext cx="6792273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7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Frequency Reuse (1)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Object is to share nearby (but not adjacent) cell frequencies without interfering with each other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Allows multiple simultaneous conversations with the same frequency, at the different areas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10 to 50 channels per cell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Power of base transceiver controlled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Allow communications within cell using a given frequency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Limit escaping power to adjacent cells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8092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Frequency Reuse (2)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E24DF5-D8AD-C69B-EFF2-4BBF11E04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12472" y="2130553"/>
            <a:ext cx="5927699" cy="31272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25BAA8-1109-7E40-081C-F027F73F2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21"/>
          <a:stretch/>
        </p:blipFill>
        <p:spPr>
          <a:xfrm>
            <a:off x="7625616" y="1865376"/>
            <a:ext cx="4053912" cy="3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0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Increasing Capacity (1)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Add new channels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Not all channels used to start with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Frequency borrowing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Taken from adjacent cells by congested cells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Cell splitting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Use smaller cells in high use areas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9C59CD-02FC-CCBB-F583-36970BD9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72" y="4568836"/>
            <a:ext cx="6546456" cy="209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5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Increasing Capacity (2)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Cell sectoring with directional antennas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Cell divided into wedge shaped sectors (3-6 per cell)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Each sector is assigned a separate subset of the cell’s channels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Directional antennas are used to focus on each sector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Microcells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As cells become smaller, antennas move from tops of hills and large buildings to tops of small buildings and sides of large buildings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Use reduced power to cover a much smaller area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Good for city streets in congested areas, along highways, inside large public buildings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2668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Cellular System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Cellular system channels between mobile and base station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Control channels : set up and maintain calls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Traffic channels : carry voice and data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B82E59-6F99-B5EA-EEDF-5109C5829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2"/>
          <a:stretch/>
        </p:blipFill>
        <p:spPr>
          <a:xfrm>
            <a:off x="2816027" y="3114848"/>
            <a:ext cx="5908489" cy="33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2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B0F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7179</TotalTime>
  <Words>331</Words>
  <Application>Microsoft Office PowerPoint</Application>
  <PresentationFormat>와이드스크린</PresentationFormat>
  <Paragraphs>56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테마</vt:lpstr>
      <vt:lpstr>Network : Cellular</vt:lpstr>
      <vt:lpstr>Reference</vt:lpstr>
      <vt:lpstr>Cellular Wireless Networks</vt:lpstr>
      <vt:lpstr>Cellular Geometries</vt:lpstr>
      <vt:lpstr>Frequency Reuse (1)</vt:lpstr>
      <vt:lpstr>Frequency Reuse (2)</vt:lpstr>
      <vt:lpstr>Increasing Capacity (1)</vt:lpstr>
      <vt:lpstr>Increasing Capacity (2)</vt:lpstr>
      <vt:lpstr>Cellular System</vt:lpstr>
      <vt:lpstr>Example of Cellular Call</vt:lpstr>
      <vt:lpstr>Cellular Network Generations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289</cp:revision>
  <dcterms:created xsi:type="dcterms:W3CDTF">2022-06-28T01:58:12Z</dcterms:created>
  <dcterms:modified xsi:type="dcterms:W3CDTF">2023-01-12T07:17:38Z</dcterms:modified>
</cp:coreProperties>
</file>