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42" r:id="rId3"/>
    <p:sldId id="354" r:id="rId4"/>
    <p:sldId id="446" r:id="rId5"/>
    <p:sldId id="448" r:id="rId6"/>
    <p:sldId id="449" r:id="rId7"/>
    <p:sldId id="450" r:id="rId8"/>
    <p:sldId id="451" r:id="rId9"/>
    <p:sldId id="452" r:id="rId10"/>
    <p:sldId id="447" r:id="rId11"/>
    <p:sldId id="453" r:id="rId12"/>
    <p:sldId id="454" r:id="rId13"/>
    <p:sldId id="455" r:id="rId14"/>
    <p:sldId id="4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8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67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1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5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개별 모듈을 테스트하는 단위 테스트에서는 오류가 발견되지 않았어도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모듈을 통합하면 상호 간의 인자나 공유 데이터 구조 등에서 오류가 발생할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또 단위 테스트 시 가상의 드라이버와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스텁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모듈을 만들어 테스트를 잘 수행했더라도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상당히 제한적인 여건에서 테스트를 수행한 것이다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그러므로 실제 모듈 통합 시에는 다른 결과가 나올 수도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실제 개발에서는 모듈 간의 상호작용과 인터페이스에서 많은 오류가 발생하는 것을 볼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그러므로 통합 테스트가 필요하다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9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7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7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8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3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17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Integration Testing in MVC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Integration Testing in MVC Architecture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972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in 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테스트 환경 구성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테스트 대상 식별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테스트 케이스 작성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테스트 수행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결함 수정 및 재테스트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테스트 결과 보고서 작성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087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in MVC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MVC </a:t>
            </a:r>
            <a:r>
              <a:rPr lang="ko-KR" altLang="en-US" sz="2000" dirty="0"/>
              <a:t>아키텍처에서 통합 테스트를 진행할 때는</a:t>
            </a:r>
            <a:r>
              <a:rPr lang="en-US" altLang="ko-KR" sz="2000" dirty="0"/>
              <a:t>, </a:t>
            </a:r>
            <a:r>
              <a:rPr lang="ko-KR" altLang="en-US" sz="2000" dirty="0"/>
              <a:t>컨트롤러와 뷰</a:t>
            </a:r>
            <a:r>
              <a:rPr lang="en-US" altLang="ko-KR" sz="2000" dirty="0"/>
              <a:t>, </a:t>
            </a:r>
            <a:r>
              <a:rPr lang="ko-KR" altLang="en-US" sz="2000" dirty="0"/>
              <a:t>모델이 상호작용하는 것을 주심으로 테스트 케이스를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전체를 대상으로 테스트를 진행한다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통해</a:t>
            </a:r>
            <a:r>
              <a:rPr lang="en-US" altLang="ko-KR" sz="2000" dirty="0"/>
              <a:t>, </a:t>
            </a:r>
            <a:r>
              <a:rPr lang="ko-KR" altLang="en-US" sz="2000" dirty="0"/>
              <a:t>각각의 모듈이 제대로 상호작용하고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전체적으로 올바르게 동작하는지를 확인할 수 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2033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Why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Integration Testing is difficult in MVC 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컨트롤러에 대한 테스트가 어려움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모델과 뷰 간의 의존성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사용자 인터페이스 </a:t>
            </a:r>
            <a:r>
              <a:rPr lang="en-US" altLang="ko-KR" sz="2000" dirty="0"/>
              <a:t>(UI)</a:t>
            </a:r>
            <a:r>
              <a:rPr lang="ko-KR" altLang="en-US" sz="2000" dirty="0"/>
              <a:t>의 복잡성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데이터베이스 및 외부 리소스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94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Efficient Solution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516FF8-21F6-A86B-C030-C26B711E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DI (Dependency Injection) </a:t>
            </a:r>
            <a:r>
              <a:rPr lang="ko-KR" altLang="en-US" sz="2000" dirty="0"/>
              <a:t>패턴 적용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SOLID </a:t>
            </a:r>
            <a:r>
              <a:rPr lang="ko-KR" altLang="en-US" sz="2000" dirty="0"/>
              <a:t>원칙 적용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뷰와 모델의 의존성 분리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UI </a:t>
            </a:r>
            <a:r>
              <a:rPr lang="ko-KR" altLang="en-US" sz="2000" dirty="0"/>
              <a:t>레이어를 분리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외부 리소스에 대한 테스트 더미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모의 객체 </a:t>
            </a:r>
            <a:r>
              <a:rPr lang="en-US" altLang="ko-KR" sz="2000" dirty="0"/>
              <a:t>(Mock Object)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테스트 자동화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지속적인 통합 </a:t>
            </a:r>
            <a:r>
              <a:rPr lang="en-US" altLang="ko-KR" sz="2000" dirty="0"/>
              <a:t>(CI)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7040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Integration Testing in MVC Architecture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68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Integration Testing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Integration testing (</a:t>
            </a:r>
            <a:r>
              <a:rPr lang="ko-KR" altLang="en-US" sz="2000" dirty="0"/>
              <a:t>통합 테스트</a:t>
            </a:r>
            <a:r>
              <a:rPr lang="en-US" altLang="ko-KR" sz="2000" dirty="0"/>
              <a:t>)</a:t>
            </a:r>
            <a:r>
              <a:rPr lang="ko-KR" altLang="en-US" sz="2000" dirty="0"/>
              <a:t>란 단위 테스트 모듈을 하나씩 통합</a:t>
            </a:r>
            <a:r>
              <a:rPr lang="en-US" altLang="ko-KR" sz="2000" dirty="0"/>
              <a:t>/</a:t>
            </a:r>
            <a:r>
              <a:rPr lang="ko-KR" altLang="en-US" sz="2000" dirty="0"/>
              <a:t>결합하고 결합한 단위로 동작을 테스트하는 소프트웨어 테스트의 한 유형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통합 테스트의 주 목적은 장치</a:t>
            </a:r>
            <a:r>
              <a:rPr lang="en-US" altLang="ko-KR" sz="2000" dirty="0"/>
              <a:t>/</a:t>
            </a:r>
            <a:r>
              <a:rPr lang="ko-KR" altLang="en-US" sz="2000" dirty="0"/>
              <a:t>모듈 간의 인터페이스</a:t>
            </a:r>
            <a:r>
              <a:rPr lang="en-US" altLang="ko-KR" sz="2000" dirty="0"/>
              <a:t>(</a:t>
            </a:r>
            <a:r>
              <a:rPr lang="ko-KR" altLang="en-US" sz="2000" dirty="0"/>
              <a:t>상호작용</a:t>
            </a:r>
            <a:r>
              <a:rPr lang="en-US" altLang="ko-KR" sz="2000" dirty="0"/>
              <a:t>)</a:t>
            </a:r>
            <a:r>
              <a:rPr lang="ko-KR" altLang="en-US" sz="2000" dirty="0"/>
              <a:t>를 테스트하는 것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493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Advantages of 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통합한 모듈</a:t>
            </a:r>
            <a:r>
              <a:rPr lang="en-US" altLang="ko-KR" sz="2000" dirty="0"/>
              <a:t>/</a:t>
            </a:r>
            <a:r>
              <a:rPr lang="ko-KR" altLang="en-US" sz="2000" dirty="0"/>
              <a:t>구성 요소가 제대로 동작하는지 확인할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스텁</a:t>
            </a:r>
            <a:r>
              <a:rPr lang="ko-KR" altLang="en-US" sz="2000" dirty="0"/>
              <a:t> 및 드라이버를 동일한 용도로 사용할 수 있으므로 테스트를 수행하기 위해 다른 모듈을 완료할 필요가 없다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인터페이스와 관련된 오류를 탐지한다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050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Types of 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빅뱅 접근법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상향식 통합 접근법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하향식 통합 접근법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838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Big-Bang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빅뱅 접근 방식은 모든 모듈을 한 번에 통합한다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모듈을 하나씩 통합하지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소규모 시스템에 적합한 방식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빅뱅 접근 방식은 모듈 자체에 결함이 있는 모듈을 찾는 데 시간이 걸리고 결함이 발견되면 나중에 결함이 발견되기 때문에 수리 비용이 많이 든다</a:t>
            </a:r>
            <a:endParaRPr lang="en-US" altLang="ko-KR" sz="2000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17ACE285-7AB7-9999-8CA6-2502965AB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389F0D9D-4845-A48C-EA60-208C51EF7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1200" y="2206752"/>
            <a:ext cx="3438144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What is Integration Testing (Tutorial with Integration Testing Example)">
            <a:extLst>
              <a:ext uri="{FF2B5EF4-FFF2-40B4-BE49-F238E27FC236}">
                <a16:creationId xmlns:a16="http://schemas.microsoft.com/office/drawing/2014/main" id="{C52A8CF0-A124-79E1-7D90-767B6B34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69" y="3925824"/>
            <a:ext cx="4595661" cy="25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Bottom-Up 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상향식 통합 접근법은 애플리케이션의 가장 낮은 모듈에서 시작해 상위 모듈로 점차 진행하는 테스팅 접근법이다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상향식 통합은 아래부터 통합하기 때문에 상위의 호출함수가 필요하게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상위 모듈은 아직 개발되지 않았기 때문에 모듈을 호출할 임의의 프로그램이 필요하다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드라이버는 호출 함수가 존재하지 않을 때 최하위 모듈의 함수를 호출하기 위해 사용하는 더미 프로그램이다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17ACE285-7AB7-9999-8CA6-2502965AB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389F0D9D-4845-A48C-EA60-208C51EF7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1200" y="2206752"/>
            <a:ext cx="3438144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애플리케이션테스트케이스설계 - 애플리케이션 통합 테스트 수행 - Hello Engineering">
            <a:extLst>
              <a:ext uri="{FF2B5EF4-FFF2-40B4-BE49-F238E27FC236}">
                <a16:creationId xmlns:a16="http://schemas.microsoft.com/office/drawing/2014/main" id="{14426116-030B-5307-7C3C-33722D59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2" y="4319016"/>
            <a:ext cx="4039612" cy="23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9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Top-Down 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하향식 통합 접근법은 최상위 모듈에서 시작해 하위 모듈로 점차 진행된다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최상위 모듈만 개별적으로 단위 테스트를 거치며 그런 다음 하위 모듈이 하나씩 통합된다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하위 모듈은 실제로 사용할 수 없기 때문에 최상위 모듈을 테스트하기 위해 </a:t>
            </a:r>
            <a:r>
              <a:rPr lang="ko-KR" altLang="en-US" sz="2000" dirty="0" err="1"/>
              <a:t>스텁을</a:t>
            </a:r>
            <a:r>
              <a:rPr lang="ko-KR" altLang="en-US" sz="2000" dirty="0"/>
              <a:t> 개발한다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스텁은</a:t>
            </a:r>
            <a:r>
              <a:rPr lang="ko-KR" altLang="en-US" sz="2000" dirty="0"/>
              <a:t> 최상위 모듈에서 입력</a:t>
            </a:r>
            <a:r>
              <a:rPr lang="en-US" altLang="ko-KR" sz="2000" dirty="0"/>
              <a:t>/</a:t>
            </a:r>
            <a:r>
              <a:rPr lang="ko-KR" altLang="en-US" sz="2000" dirty="0"/>
              <a:t>요청을 수락하고 결과</a:t>
            </a:r>
            <a:r>
              <a:rPr lang="en-US" altLang="ko-KR" sz="2000" dirty="0"/>
              <a:t>/</a:t>
            </a:r>
            <a:r>
              <a:rPr lang="ko-KR" altLang="en-US" sz="2000" dirty="0"/>
              <a:t>응답을 반환하는 </a:t>
            </a:r>
            <a:r>
              <a:rPr lang="ko-KR" altLang="en-US" sz="2000" dirty="0" err="1"/>
              <a:t>스니펫</a:t>
            </a:r>
            <a:r>
              <a:rPr lang="ko-KR" altLang="en-US" sz="2000" dirty="0"/>
              <a:t> 코드라고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하면 하위 모듈이 존재하지 않아도 상위 모듈을 테스트할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17ACE285-7AB7-9999-8CA6-2502965AB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389F0D9D-4845-A48C-EA60-208C51EF7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1200" y="2206752"/>
            <a:ext cx="3438144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자격증] 정보처리기사 실기 : 19강 애플리케이션 테스트 관리 (애플리케이션 통합 테스트하기) - 해솔 | 해처럼 밝고 소나무처럼 바르게">
            <a:extLst>
              <a:ext uri="{FF2B5EF4-FFF2-40B4-BE49-F238E27FC236}">
                <a16:creationId xmlns:a16="http://schemas.microsoft.com/office/drawing/2014/main" id="{E4CEB594-CB50-5257-CE9E-CC8FFD75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732" y="4724481"/>
            <a:ext cx="2768676" cy="19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3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10208</TotalTime>
  <Words>503</Words>
  <Application>Microsoft Office PowerPoint</Application>
  <PresentationFormat>와이드스크린</PresentationFormat>
  <Paragraphs>70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맑은 고딕</vt:lpstr>
      <vt:lpstr>Arial</vt:lpstr>
      <vt:lpstr>Calibri</vt:lpstr>
      <vt:lpstr>Office 테마</vt:lpstr>
      <vt:lpstr>Integration Testing in MVC</vt:lpstr>
      <vt:lpstr>contents</vt:lpstr>
      <vt:lpstr>Integration Testing</vt:lpstr>
      <vt:lpstr>Integration Testing</vt:lpstr>
      <vt:lpstr>Advantages of Integration Testing</vt:lpstr>
      <vt:lpstr>Types of Integration Testing</vt:lpstr>
      <vt:lpstr>Big-Bang Testing</vt:lpstr>
      <vt:lpstr>Bottom-Up Integration Testing</vt:lpstr>
      <vt:lpstr>Top-Down Integration Testing</vt:lpstr>
      <vt:lpstr>Integration Testing in MVC Architecture</vt:lpstr>
      <vt:lpstr>Integration Testing in MVC Architecture</vt:lpstr>
      <vt:lpstr>Integration Testing in MVC Architecture</vt:lpstr>
      <vt:lpstr>Why Integration Testing is difficult in MVC </vt:lpstr>
      <vt:lpstr>Efficient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318</cp:revision>
  <dcterms:created xsi:type="dcterms:W3CDTF">2022-06-28T01:58:12Z</dcterms:created>
  <dcterms:modified xsi:type="dcterms:W3CDTF">2023-02-23T04:11:50Z</dcterms:modified>
</cp:coreProperties>
</file>