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354" r:id="rId4"/>
    <p:sldId id="260" r:id="rId5"/>
    <p:sldId id="301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AWS EC2 : Web Service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Elastic Compute Cloud(EC2)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180E05F-0B49-CAA3-BF01-EE52CB6BBB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1" r="12160" b="57856"/>
          <a:stretch/>
        </p:blipFill>
        <p:spPr>
          <a:xfrm>
            <a:off x="371543" y="3209544"/>
            <a:ext cx="11329008" cy="7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4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Elastic Compute Cloud(EC2)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180E05F-0B49-CAA3-BF01-EE52CB6BBB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08" r="49272" b="25732"/>
          <a:stretch/>
        </p:blipFill>
        <p:spPr>
          <a:xfrm>
            <a:off x="1368899" y="2130552"/>
            <a:ext cx="8802746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7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Elastic Compute Cloud(EC2)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180E05F-0B49-CAA3-BF01-EE52CB6BBB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95" r="30558" b="5045"/>
          <a:stretch/>
        </p:blipFill>
        <p:spPr>
          <a:xfrm>
            <a:off x="512472" y="2542032"/>
            <a:ext cx="11272855" cy="21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0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Elastic Compute Cloud(EC2)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667E2-6F16-6076-8729-502280DE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72" y="1883664"/>
            <a:ext cx="11052741" cy="32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Elastic Compute Cloud(EC2)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CA282D-FE4B-04AE-A384-4EABA339C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3" y="1993392"/>
            <a:ext cx="11127734" cy="372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31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Elastic Compute Cloud(EC2)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1136DD-551C-9490-9A49-D23C95C40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4"/>
          <a:stretch/>
        </p:blipFill>
        <p:spPr>
          <a:xfrm>
            <a:off x="1304672" y="1442634"/>
            <a:ext cx="9582656" cy="499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Cloud Environment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2CE4BF-ECF1-A225-5B2E-E47EAE2410B3}"/>
              </a:ext>
            </a:extLst>
          </p:cNvPr>
          <p:cNvSpPr/>
          <p:nvPr/>
        </p:nvSpPr>
        <p:spPr>
          <a:xfrm>
            <a:off x="512472" y="3968495"/>
            <a:ext cx="1630070" cy="9791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(mac </a:t>
            </a:r>
            <a:r>
              <a:rPr lang="en-US" altLang="ko-KR" dirty="0" err="1">
                <a:solidFill>
                  <a:schemeClr val="tx1"/>
                </a:solidFill>
              </a:rPr>
              <a:t>os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A06D1D-B916-5231-64A5-8BA1E6CD5B7F}"/>
              </a:ext>
            </a:extLst>
          </p:cNvPr>
          <p:cNvSpPr/>
          <p:nvPr/>
        </p:nvSpPr>
        <p:spPr>
          <a:xfrm>
            <a:off x="3805126" y="3886981"/>
            <a:ext cx="1630070" cy="10607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AWS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EC2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(ubuntu)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구름 5">
            <a:extLst>
              <a:ext uri="{FF2B5EF4-FFF2-40B4-BE49-F238E27FC236}">
                <a16:creationId xmlns:a16="http://schemas.microsoft.com/office/drawing/2014/main" id="{0D666CDC-F957-0B1F-0BD8-4C4E07AC26FC}"/>
              </a:ext>
            </a:extLst>
          </p:cNvPr>
          <p:cNvSpPr/>
          <p:nvPr/>
        </p:nvSpPr>
        <p:spPr>
          <a:xfrm>
            <a:off x="2014526" y="2053254"/>
            <a:ext cx="1962912" cy="1060704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C1CF674C-BBE2-5509-4DF1-31609B0AEA49}"/>
              </a:ext>
            </a:extLst>
          </p:cNvPr>
          <p:cNvSpPr/>
          <p:nvPr/>
        </p:nvSpPr>
        <p:spPr>
          <a:xfrm>
            <a:off x="616206" y="5483820"/>
            <a:ext cx="1422602" cy="1060704"/>
          </a:xfrm>
          <a:prstGeom prst="can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Datebase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mongoDB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F5F7D3-EF01-ED1E-C559-7C131D4D5C93}"/>
              </a:ext>
            </a:extLst>
          </p:cNvPr>
          <p:cNvSpPr/>
          <p:nvPr/>
        </p:nvSpPr>
        <p:spPr>
          <a:xfrm>
            <a:off x="6386503" y="4009245"/>
            <a:ext cx="1536192" cy="8328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095651-667E-7249-7FF0-60A2110E977E}"/>
              </a:ext>
            </a:extLst>
          </p:cNvPr>
          <p:cNvSpPr/>
          <p:nvPr/>
        </p:nvSpPr>
        <p:spPr>
          <a:xfrm>
            <a:off x="8735978" y="4009245"/>
            <a:ext cx="1536192" cy="8328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NginX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936564-D26F-1220-7F9B-F1423E0A927B}"/>
              </a:ext>
            </a:extLst>
          </p:cNvPr>
          <p:cNvGrpSpPr/>
          <p:nvPr/>
        </p:nvGrpSpPr>
        <p:grpSpPr>
          <a:xfrm>
            <a:off x="10750323" y="3968495"/>
            <a:ext cx="1421130" cy="1283732"/>
            <a:chOff x="10754868" y="3886981"/>
            <a:chExt cx="1421130" cy="1283732"/>
          </a:xfrm>
        </p:grpSpPr>
        <p:pic>
          <p:nvPicPr>
            <p:cNvPr id="16" name="그래픽 15" descr="남자 단색으로 채워진">
              <a:extLst>
                <a:ext uri="{FF2B5EF4-FFF2-40B4-BE49-F238E27FC236}">
                  <a16:creationId xmlns:a16="http://schemas.microsoft.com/office/drawing/2014/main" id="{E3648EAE-1E5C-E468-6D96-85E34D74E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28072" y="3886981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B5931A-F9AE-6BD2-1612-CD23EB6060E6}"/>
                </a:ext>
              </a:extLst>
            </p:cNvPr>
            <p:cNvSpPr txBox="1"/>
            <p:nvPr/>
          </p:nvSpPr>
          <p:spPr>
            <a:xfrm>
              <a:off x="10754868" y="4801381"/>
              <a:ext cx="14211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원통형 17">
            <a:extLst>
              <a:ext uri="{FF2B5EF4-FFF2-40B4-BE49-F238E27FC236}">
                <a16:creationId xmlns:a16="http://schemas.microsoft.com/office/drawing/2014/main" id="{A6CBB26B-7B19-CFCD-78F4-F797924AD2EA}"/>
              </a:ext>
            </a:extLst>
          </p:cNvPr>
          <p:cNvSpPr/>
          <p:nvPr/>
        </p:nvSpPr>
        <p:spPr>
          <a:xfrm>
            <a:off x="3908860" y="5483820"/>
            <a:ext cx="1422602" cy="1060704"/>
          </a:xfrm>
          <a:prstGeom prst="can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Datebase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mongoDB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5F671BD-FD04-5C72-853E-AA86C45E1F18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1327507" y="2583606"/>
            <a:ext cx="693108" cy="138488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6D519C7-62D4-654B-98C5-D284AE2E4C14}"/>
              </a:ext>
            </a:extLst>
          </p:cNvPr>
          <p:cNvCxnSpPr>
            <a:stCxn id="6" idx="0"/>
            <a:endCxn id="5" idx="0"/>
          </p:cNvCxnSpPr>
          <p:nvPr/>
        </p:nvCxnSpPr>
        <p:spPr>
          <a:xfrm>
            <a:off x="3975802" y="2583606"/>
            <a:ext cx="644359" cy="130337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49849D0-3510-597F-1B70-B150E446F92A}"/>
              </a:ext>
            </a:extLst>
          </p:cNvPr>
          <p:cNvCxnSpPr>
            <a:stCxn id="4" idx="2"/>
            <a:endCxn id="12" idx="1"/>
          </p:cNvCxnSpPr>
          <p:nvPr/>
        </p:nvCxnSpPr>
        <p:spPr>
          <a:xfrm>
            <a:off x="1327507" y="4947685"/>
            <a:ext cx="0" cy="53613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9CF64B4-2E13-8DB4-95DA-C8F27F1BD94D}"/>
              </a:ext>
            </a:extLst>
          </p:cNvPr>
          <p:cNvCxnSpPr>
            <a:stCxn id="5" idx="2"/>
            <a:endCxn id="18" idx="1"/>
          </p:cNvCxnSpPr>
          <p:nvPr/>
        </p:nvCxnSpPr>
        <p:spPr>
          <a:xfrm>
            <a:off x="4620161" y="4947685"/>
            <a:ext cx="0" cy="53613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7CFFBE2-58B1-B809-4A93-E934F6E630BA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5435196" y="4417333"/>
            <a:ext cx="951307" cy="8357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FD5AAAB-923C-0150-486F-2007F2C0A2E5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7922695" y="4425690"/>
            <a:ext cx="813283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D63DDC-F40E-FAE5-3A62-2BA0150C8263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10272170" y="4425690"/>
            <a:ext cx="751357" cy="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래픽 25" descr="눈 단색으로 채워진">
            <a:extLst>
              <a:ext uri="{FF2B5EF4-FFF2-40B4-BE49-F238E27FC236}">
                <a16:creationId xmlns:a16="http://schemas.microsoft.com/office/drawing/2014/main" id="{E6928FAD-7371-CB3E-21EE-3715A4C03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3831" y="4197089"/>
            <a:ext cx="457200" cy="457200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E5ABE9F-16A5-CC94-594C-21071D158D10}"/>
              </a:ext>
            </a:extLst>
          </p:cNvPr>
          <p:cNvCxnSpPr>
            <a:stCxn id="26" idx="3"/>
            <a:endCxn id="5" idx="1"/>
          </p:cNvCxnSpPr>
          <p:nvPr/>
        </p:nvCxnSpPr>
        <p:spPr>
          <a:xfrm flipV="1">
            <a:off x="2641031" y="4417333"/>
            <a:ext cx="1164095" cy="835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32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Contents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BB63A3A-708B-9962-6373-CDF596B4DB84}"/>
              </a:ext>
            </a:extLst>
          </p:cNvPr>
          <p:cNvSpPr txBox="1">
            <a:spLocks/>
          </p:cNvSpPr>
          <p:nvPr/>
        </p:nvSpPr>
        <p:spPr>
          <a:xfrm>
            <a:off x="663430" y="16695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AWS EC2 Web Service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772" y="2879830"/>
            <a:ext cx="10506455" cy="109834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AWS EC2 Web Service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6168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On-premise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2CE4BF-ECF1-A225-5B2E-E47EAE2410B3}"/>
              </a:ext>
            </a:extLst>
          </p:cNvPr>
          <p:cNvSpPr/>
          <p:nvPr/>
        </p:nvSpPr>
        <p:spPr>
          <a:xfrm>
            <a:off x="512472" y="3968495"/>
            <a:ext cx="1630070" cy="9791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(mac </a:t>
            </a:r>
            <a:r>
              <a:rPr lang="en-US" altLang="ko-KR" dirty="0" err="1">
                <a:solidFill>
                  <a:schemeClr val="tx1"/>
                </a:solidFill>
              </a:rPr>
              <a:t>os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A06D1D-B916-5231-64A5-8BA1E6CD5B7F}"/>
              </a:ext>
            </a:extLst>
          </p:cNvPr>
          <p:cNvSpPr/>
          <p:nvPr/>
        </p:nvSpPr>
        <p:spPr>
          <a:xfrm>
            <a:off x="3805126" y="3886981"/>
            <a:ext cx="1630070" cy="10607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Computer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(ubuntu)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구름 5">
            <a:extLst>
              <a:ext uri="{FF2B5EF4-FFF2-40B4-BE49-F238E27FC236}">
                <a16:creationId xmlns:a16="http://schemas.microsoft.com/office/drawing/2014/main" id="{0D666CDC-F957-0B1F-0BD8-4C4E07AC26FC}"/>
              </a:ext>
            </a:extLst>
          </p:cNvPr>
          <p:cNvSpPr/>
          <p:nvPr/>
        </p:nvSpPr>
        <p:spPr>
          <a:xfrm>
            <a:off x="2014526" y="2053254"/>
            <a:ext cx="1962912" cy="1060704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C1CF674C-BBE2-5509-4DF1-31609B0AEA49}"/>
              </a:ext>
            </a:extLst>
          </p:cNvPr>
          <p:cNvSpPr/>
          <p:nvPr/>
        </p:nvSpPr>
        <p:spPr>
          <a:xfrm>
            <a:off x="616206" y="5483820"/>
            <a:ext cx="1422602" cy="1060704"/>
          </a:xfrm>
          <a:prstGeom prst="can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Datebase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mongoDB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F5F7D3-EF01-ED1E-C559-7C131D4D5C93}"/>
              </a:ext>
            </a:extLst>
          </p:cNvPr>
          <p:cNvSpPr/>
          <p:nvPr/>
        </p:nvSpPr>
        <p:spPr>
          <a:xfrm>
            <a:off x="6386503" y="4009245"/>
            <a:ext cx="1536192" cy="8328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095651-667E-7249-7FF0-60A2110E977E}"/>
              </a:ext>
            </a:extLst>
          </p:cNvPr>
          <p:cNvSpPr/>
          <p:nvPr/>
        </p:nvSpPr>
        <p:spPr>
          <a:xfrm>
            <a:off x="8735978" y="4009245"/>
            <a:ext cx="1536192" cy="8328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NginX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936564-D26F-1220-7F9B-F1423E0A927B}"/>
              </a:ext>
            </a:extLst>
          </p:cNvPr>
          <p:cNvGrpSpPr/>
          <p:nvPr/>
        </p:nvGrpSpPr>
        <p:grpSpPr>
          <a:xfrm>
            <a:off x="10750323" y="3968495"/>
            <a:ext cx="1421130" cy="1283732"/>
            <a:chOff x="10754868" y="3886981"/>
            <a:chExt cx="1421130" cy="1283732"/>
          </a:xfrm>
        </p:grpSpPr>
        <p:pic>
          <p:nvPicPr>
            <p:cNvPr id="16" name="그래픽 15" descr="남자 단색으로 채워진">
              <a:extLst>
                <a:ext uri="{FF2B5EF4-FFF2-40B4-BE49-F238E27FC236}">
                  <a16:creationId xmlns:a16="http://schemas.microsoft.com/office/drawing/2014/main" id="{E3648EAE-1E5C-E468-6D96-85E34D74E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28072" y="3886981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B5931A-F9AE-6BD2-1612-CD23EB6060E6}"/>
                </a:ext>
              </a:extLst>
            </p:cNvPr>
            <p:cNvSpPr txBox="1"/>
            <p:nvPr/>
          </p:nvSpPr>
          <p:spPr>
            <a:xfrm>
              <a:off x="10754868" y="4801381"/>
              <a:ext cx="14211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/>
                <a:t>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원통형 17">
            <a:extLst>
              <a:ext uri="{FF2B5EF4-FFF2-40B4-BE49-F238E27FC236}">
                <a16:creationId xmlns:a16="http://schemas.microsoft.com/office/drawing/2014/main" id="{A6CBB26B-7B19-CFCD-78F4-F797924AD2EA}"/>
              </a:ext>
            </a:extLst>
          </p:cNvPr>
          <p:cNvSpPr/>
          <p:nvPr/>
        </p:nvSpPr>
        <p:spPr>
          <a:xfrm>
            <a:off x="3908860" y="5483820"/>
            <a:ext cx="1422602" cy="1060704"/>
          </a:xfrm>
          <a:prstGeom prst="can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Datebase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mongoDB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5F671BD-FD04-5C72-853E-AA86C45E1F18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1327507" y="2583606"/>
            <a:ext cx="693108" cy="138488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6D519C7-62D4-654B-98C5-D284AE2E4C14}"/>
              </a:ext>
            </a:extLst>
          </p:cNvPr>
          <p:cNvCxnSpPr>
            <a:stCxn id="6" idx="0"/>
            <a:endCxn id="5" idx="0"/>
          </p:cNvCxnSpPr>
          <p:nvPr/>
        </p:nvCxnSpPr>
        <p:spPr>
          <a:xfrm>
            <a:off x="3975802" y="2583606"/>
            <a:ext cx="644359" cy="130337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49849D0-3510-597F-1B70-B150E446F92A}"/>
              </a:ext>
            </a:extLst>
          </p:cNvPr>
          <p:cNvCxnSpPr>
            <a:stCxn id="4" idx="2"/>
            <a:endCxn id="12" idx="1"/>
          </p:cNvCxnSpPr>
          <p:nvPr/>
        </p:nvCxnSpPr>
        <p:spPr>
          <a:xfrm>
            <a:off x="1327507" y="4947685"/>
            <a:ext cx="0" cy="53613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9CF64B4-2E13-8DB4-95DA-C8F27F1BD94D}"/>
              </a:ext>
            </a:extLst>
          </p:cNvPr>
          <p:cNvCxnSpPr>
            <a:stCxn id="5" idx="2"/>
            <a:endCxn id="18" idx="1"/>
          </p:cNvCxnSpPr>
          <p:nvPr/>
        </p:nvCxnSpPr>
        <p:spPr>
          <a:xfrm>
            <a:off x="4620161" y="4947685"/>
            <a:ext cx="0" cy="53613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7CFFBE2-58B1-B809-4A93-E934F6E630BA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5435196" y="4417333"/>
            <a:ext cx="951307" cy="8357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FD5AAAB-923C-0150-486F-2007F2C0A2E5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7922695" y="4425690"/>
            <a:ext cx="813283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D63DDC-F40E-FAE5-3A62-2BA0150C8263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10272170" y="4425690"/>
            <a:ext cx="751357" cy="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래픽 25" descr="눈 단색으로 채워진">
            <a:extLst>
              <a:ext uri="{FF2B5EF4-FFF2-40B4-BE49-F238E27FC236}">
                <a16:creationId xmlns:a16="http://schemas.microsoft.com/office/drawing/2014/main" id="{E6928FAD-7371-CB3E-21EE-3715A4C03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3831" y="4197089"/>
            <a:ext cx="457200" cy="457200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E5ABE9F-16A5-CC94-594C-21071D158D10}"/>
              </a:ext>
            </a:extLst>
          </p:cNvPr>
          <p:cNvCxnSpPr>
            <a:stCxn id="26" idx="3"/>
            <a:endCxn id="5" idx="1"/>
          </p:cNvCxnSpPr>
          <p:nvPr/>
        </p:nvCxnSpPr>
        <p:spPr>
          <a:xfrm flipV="1">
            <a:off x="2641031" y="4417333"/>
            <a:ext cx="1164095" cy="835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81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Elastic Compute Cloud(EC2)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C33A77-ABF8-1AEF-0189-86D3D126C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클라우드에서 쉽게 시작</a:t>
            </a:r>
            <a:r>
              <a:rPr lang="en-US" altLang="ko-KR" sz="2000" dirty="0"/>
              <a:t>, </a:t>
            </a:r>
            <a:r>
              <a:rPr lang="ko-KR" altLang="en-US" sz="2000" dirty="0"/>
              <a:t>종료할 수 있는 컴퓨팅 서비스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하이퍼바이저와</a:t>
            </a:r>
            <a:r>
              <a:rPr lang="ko-KR" altLang="en-US" sz="2000" dirty="0"/>
              <a:t> 가상머신을 올려서 클라우드 컴퓨팅 환경 구축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Linux, Window, Mac </a:t>
            </a:r>
            <a:r>
              <a:rPr lang="ko-KR" altLang="en-US" sz="2000" dirty="0"/>
              <a:t>등 여러 시스템 운영환경을 선택할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여러 종류의 </a:t>
            </a:r>
            <a:r>
              <a:rPr lang="en-US" altLang="ko-KR" sz="2000" dirty="0"/>
              <a:t>CPU</a:t>
            </a:r>
            <a:r>
              <a:rPr lang="ko-KR" altLang="en-US" sz="2000" dirty="0"/>
              <a:t>를 통해서 다양한 워크로드를 효과적으로 처리할 수 있다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6568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Elastic Compute Cloud(EC2)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4A9EE1-A73F-00B1-277F-A4647DA21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35" y="2359151"/>
            <a:ext cx="11577130" cy="158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0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Elastic Compute Cloud(EC2)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33EF60-BF27-3693-829F-E56BAA2C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1358"/>
            <a:ext cx="12192000" cy="345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Elastic Compute Cloud(EC2)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777939-4A4F-1A69-771D-82486830D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1" y="2766920"/>
            <a:ext cx="11193437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7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AWS Elastic Compute Cloud(EC2)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43129B-34D8-F776-CDFA-D467D631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43" y="1437519"/>
            <a:ext cx="7611537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9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4456</TotalTime>
  <Words>191</Words>
  <Application>Microsoft Office PowerPoint</Application>
  <PresentationFormat>와이드스크린</PresentationFormat>
  <Paragraphs>51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Calibri</vt:lpstr>
      <vt:lpstr>Office 테마</vt:lpstr>
      <vt:lpstr>AWS EC2 : Web Service</vt:lpstr>
      <vt:lpstr>Contents</vt:lpstr>
      <vt:lpstr>AWS EC2 Web Service</vt:lpstr>
      <vt:lpstr>On-premise</vt:lpstr>
      <vt:lpstr>AWS Elastic Compute Cloud(EC2)</vt:lpstr>
      <vt:lpstr>AWS Elastic Compute Cloud(EC2)</vt:lpstr>
      <vt:lpstr>AWS Elastic Compute Cloud(EC2)</vt:lpstr>
      <vt:lpstr>AWS Elastic Compute Cloud(EC2)</vt:lpstr>
      <vt:lpstr>AWS Elastic Compute Cloud(EC2)</vt:lpstr>
      <vt:lpstr>AWS Elastic Compute Cloud(EC2)</vt:lpstr>
      <vt:lpstr>AWS Elastic Compute Cloud(EC2)</vt:lpstr>
      <vt:lpstr>AWS Elastic Compute Cloud(EC2)</vt:lpstr>
      <vt:lpstr>AWS Elastic Compute Cloud(EC2)</vt:lpstr>
      <vt:lpstr>AWS Elastic Compute Cloud(EC2)</vt:lpstr>
      <vt:lpstr>AWS Elastic Compute Cloud(EC2)</vt:lpstr>
      <vt:lpstr>Cloud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157</cp:revision>
  <dcterms:created xsi:type="dcterms:W3CDTF">2022-06-28T01:58:12Z</dcterms:created>
  <dcterms:modified xsi:type="dcterms:W3CDTF">2022-12-09T06:57:25Z</dcterms:modified>
</cp:coreProperties>
</file>