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nu.ac.kr/" TargetMode="External"/><Relationship Id="rId2" Type="http://schemas.openxmlformats.org/officeDocument/2006/relationships/hyperlink" Target="http://www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Transport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 Example of the Fixed Sliding Window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9A7E80-4652-4CBE-A106-F956CE9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517119"/>
            <a:ext cx="7440909" cy="5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Scheme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Decouples flow control from 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Then, credit scheme mainly rules the flow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octet has sequence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transport segment has sequence number (SN), Ack. Number (AN) and window size (W) in header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Sends sequence number of first octet in segment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ACK includes (AN=I, W=j) which means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octets through SN=i-1 acknowledged, want I next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Permission to send additional window of W=j octets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179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Sending and Receiving Perspectives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F1CFF-48B9-5B87-0169-3B61EEF6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0" y="1517119"/>
            <a:ext cx="6948216" cy="5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Allocation Mechanism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A3D14-0AD2-E7AA-2015-B4424893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6" y="1517119"/>
            <a:ext cx="7731330" cy="5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and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Serves three main purpose: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each end to assure that the other exists, and the other’s intension to communicate with the initiator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exchange or negotiation of optional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Triggers allocation of transport entity resources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By mutual agreement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003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Simple Connection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4BF34C-6285-87E6-A933-57E6392A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44" y="1370476"/>
            <a:ext cx="6847127" cy="52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Scenario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FD0DD-2726-8F0C-45F0-ED106DC7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877214"/>
            <a:ext cx="898332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Unreliable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More difficult case for transport protocol since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may get lost and/or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Examples include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Internetwork using IP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IEEE 802.3 with unacknowledged connectionless LLC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Ordered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Duplication detection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&amp;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Crash recovery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9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Transport Protocols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End-to-end transport of data that shields the user from the details of the underlying communication systems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Reliable, connection oriented : has greater complexity, e.g.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Best effort, connectionless : datagram, e.g. UDP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Connection-oriented transport protocol mechanisms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establishment, maintenance and termination of a logical connection between TS(Transport Service) users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Most common service for a wide variety of applications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reliable, but complex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Reliable Sequencing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service is a simple end to end protocol between two systems on the same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However, its situation on internet would be so complex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Because the below layer, so IP, provide a best-effort delivery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 are 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Multiplexing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and termination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513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protocol must be able to derive the following information from the TS user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 identification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socket in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Port represents a particular transport service user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 users employ the same transport protocol and are distinguished by port numbers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Transport entity identification (on host)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Specify transport protocol (TCP, UDP)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Host address of attached network device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the internet, a global internet address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855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3-layer Internet 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59B234-F9CE-E95B-91D8-CACE95FE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03" y="1517119"/>
            <a:ext cx="7911137" cy="52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cf</a:t>
            </a:r>
            <a:r>
              <a:rPr lang="en-US" altLang="ko-KR" sz="4000" b="1" dirty="0"/>
              <a:t>) Domain Name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E971EA-C9FC-FDEE-D6ED-BA1A151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Average brain can easily remember 7 digits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 average, IP addresses have 10.28 digits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So, we need an easier way to remember IP addresses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use of alphanumeric names to refer to hosts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 a distributed, hierarchical protocol (called DNS)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 resolution is to map between host names and IP add.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Let’s re-think our DN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www.chonbuk.ac.kr</a:t>
            </a:r>
            <a:r>
              <a:rPr lang="en-US" altLang="ko-KR" sz="1600" dirty="0"/>
              <a:t> vs </a:t>
            </a:r>
            <a:r>
              <a:rPr lang="en-US" altLang="ko-KR" sz="1600" dirty="0">
                <a:hlinkClick r:id="rId3"/>
              </a:rPr>
              <a:t>www.jbnu.ac.kr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9FE670-DD05-6F9E-DF98-06CACCEA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49" y="4726004"/>
            <a:ext cx="4405074" cy="19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Complex at the transport layer: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Considerable delay in the comm. Of flow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transmission delay</a:t>
            </a:r>
            <a:r>
              <a:rPr lang="ko-KR" altLang="en-US" sz="1600" dirty="0"/>
              <a:t> </a:t>
            </a:r>
            <a:r>
              <a:rPr lang="en-US" altLang="ko-KR" sz="1600" dirty="0"/>
              <a:t>may</a:t>
            </a:r>
            <a:r>
              <a:rPr lang="ko-KR" altLang="en-US" sz="1600" dirty="0"/>
              <a:t> </a:t>
            </a:r>
            <a:r>
              <a:rPr lang="en-US" altLang="ko-KR" sz="1600" dirty="0"/>
              <a:t>be</a:t>
            </a:r>
            <a:r>
              <a:rPr lang="ko-KR" altLang="en-US" sz="1600" dirty="0"/>
              <a:t> </a:t>
            </a:r>
            <a:r>
              <a:rPr lang="en-US" altLang="ko-KR" sz="1600" dirty="0"/>
              <a:t>highly</a:t>
            </a:r>
            <a:r>
              <a:rPr lang="ko-KR" altLang="en-US" sz="1600" dirty="0"/>
              <a:t> </a:t>
            </a:r>
            <a:r>
              <a:rPr lang="en-US" altLang="ko-KR" sz="1600" dirty="0"/>
              <a:t>variable, making it difficult to effectively use a timeout mechanism for retransmission of lost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Reasons for control: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of the receiving transport entity cannot keep up with the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Receiving transport entity itself cannot keep up with the flow of segments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979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Alternative to Flow Control Requirements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Do nothing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that overflow are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Sending transport entity will fail to get ACK and will retransmit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Thus further adding to incoming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Refuse to accept further segments from the network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Relies on network service to do the 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clumsy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fixed sliding widow protocol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a reliable network service this works quite well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credit scheme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more effective scheme to use with an unreliable network service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390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656</Words>
  <Application>Microsoft Office PowerPoint</Application>
  <PresentationFormat>와이드스크린</PresentationFormat>
  <Paragraphs>142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Network : Transport Protocols</vt:lpstr>
      <vt:lpstr>Reference</vt:lpstr>
      <vt:lpstr>Transport Protocols</vt:lpstr>
      <vt:lpstr>Reliable Sequencing Network Service</vt:lpstr>
      <vt:lpstr>Addressing</vt:lpstr>
      <vt:lpstr>3-layer Internet Addressing</vt:lpstr>
      <vt:lpstr>cf) Domain Name</vt:lpstr>
      <vt:lpstr>Flow Control</vt:lpstr>
      <vt:lpstr>Alternative to Flow Control Requirements</vt:lpstr>
      <vt:lpstr>An Example of the Fixed Sliding Window</vt:lpstr>
      <vt:lpstr>Credit Scheme</vt:lpstr>
      <vt:lpstr>Sending and Receiving Perspectives</vt:lpstr>
      <vt:lpstr>Credit Allocation Mechanism</vt:lpstr>
      <vt:lpstr>Connection Establishment and Termination</vt:lpstr>
      <vt:lpstr>Simple Connection State Diagram</vt:lpstr>
      <vt:lpstr>Connection Establishment Scenario</vt:lpstr>
      <vt:lpstr>Unreliable Network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333</cp:revision>
  <dcterms:created xsi:type="dcterms:W3CDTF">2022-06-28T01:58:12Z</dcterms:created>
  <dcterms:modified xsi:type="dcterms:W3CDTF">2023-04-11T03:16:56Z</dcterms:modified>
</cp:coreProperties>
</file>