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BA8D1D2-79EF-2FB1-8202-F68930FCCC96}" name="김재현" initials="김" userId="S::elsd0326@student.jbnu.ac.kr::d748fa45-46e2-41f6-b076-e8ffb829c4f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2000" autoAdjust="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09BF-503D-46EF-A7F0-824009663C50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5C388-934A-4DC6-9185-7480E02DF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6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5C388-934A-4DC6-9185-7480E02DF18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39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C44B4-914F-26CF-F402-39244D5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44320C-C0FB-795E-730C-1274DF8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09E8F-FA9F-5500-CFAA-F5C1E943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2FEB8-73AB-5E3D-E09C-296E97D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8BB892-A53F-A7DF-0A16-D304475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9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A6361-032F-3004-D7F7-65BACAFD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9598F-CFA7-8BE0-A6EB-B2955ED1D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08E7F-273A-F0A7-CB9C-53205F2F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90ED9-6558-CCC3-0E43-089E92E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1E32-E929-0F32-29F1-11589D89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7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A7BC57-9FDF-BBBF-579B-E2A3E2D40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8507-034D-2F63-6A2B-9521FBF4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250F9-3536-91B5-B193-F7B31A3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F2FDF5-2E09-3624-A157-5085B74F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85CF2-4335-C4E6-EF55-93986B58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45083-BCF3-1FD2-ADE1-A7801058F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7B38FC-E797-F83D-90CF-3CF0BB08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1E370-0F4C-0A8B-0D85-45CE27E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0FB1-8F91-D9CD-E434-AE439F76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DD38B-C7B0-F9E1-E03B-2368B81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731F0-A91E-2BA0-E585-8846664F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AB8A7-3AEF-2434-A895-2AD86F306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42E85-320C-2257-133C-491CE1C9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9151B-1CCC-EC52-B52F-4F00F125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E70E4-04FF-F684-02A7-4ADE51C0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7188-F50F-964F-02C4-DF3965C3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526-7CA7-CF3A-E9D8-3527D708D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930050-C2B8-0059-D7E6-76C596658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E53DC8-2879-ADFA-44B5-7C7A1D63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93C25A-543C-0226-5A28-8ED398A7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1316D-CFAE-3FA3-F30B-564630BF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2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298CB-A30C-1EC1-BC7B-6A7567AA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D84E0-CE80-D131-9512-C20282C3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63126-24DC-6CF5-101C-2A1F13554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7B98E5-B4BA-756B-B3A8-650BAD955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BC25DB-0286-14A9-ED37-D02BBA3E8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5D3DF2-B2D6-5055-63FC-058A1176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48D35C-E0D3-3625-4E1F-3976DC234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90503-DD5D-7D0C-10EB-6B04C19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1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6756-6179-62A7-27B1-59A57FEB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C9F00-053D-5446-01B6-BC0395D3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1D02D-ADF0-5E37-9F14-E6B9989B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7D1411-C13C-7053-0D60-2FCE2B6C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7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5D014-DCD5-F6FE-D79C-44F2BC3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81402-FCE8-2DE0-A749-84A8EC93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8D4235-5B19-199A-B9DA-05C57EF6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44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2E38-F044-60C8-FDFF-015EDA43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5A0CB-03C4-33A1-2DEC-81F8B119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95B66A-B82A-41D2-2902-C57C55BBB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98586-5FFE-EB13-7579-5ADA6ED5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27D-7791-C917-BAB3-774DEDCF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17001-6DCB-1D52-3B36-91152487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25A3-A2EA-1495-AF73-0A750CD1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C28CE2-90D4-B30D-7C25-6C49EF2E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1A9D7-6DEB-A23A-6BD3-07E2AC60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71F4-C03B-494A-3C60-4F595917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84E75-9A6E-E09E-9C34-87AB5293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0DD31-2AC5-90D0-4D53-E5D09A8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4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01D028-20F8-3355-69EB-090B838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D8857-2C1E-717F-87B0-D6D978DC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7E65-7808-14F2-3C92-FD9F4B62A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3C2D2-5A1C-4C7F-8B84-C4DC8EB1FF56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64BAE-84CB-0C98-1773-0B93E8DD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C6B54-E4C9-12F6-3824-643A16165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BDFD-F591-4E17-842A-0F5B9A27F1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21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4C0D12-CC29-8011-2D85-7B1C98F7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5400" b="1" dirty="0"/>
              <a:t>Network : Transport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Protocols</a:t>
            </a:r>
            <a:endParaRPr lang="ko-KR" altLang="en-US" sz="5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B19EF-E170-43CB-C46E-7109DCE15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7875" y="4647056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/>
              <a:t>Jae Hyeon Kim</a:t>
            </a:r>
            <a:endParaRPr lang="ko-KR" alt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37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Obsolete SYN Segment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6A23B9-EA17-9F3B-F249-B886F0C3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79" y="1507120"/>
            <a:ext cx="7391441" cy="51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4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Three Way Handshake </a:t>
            </a:r>
            <a:br>
              <a:rPr lang="en-US" altLang="ko-KR" sz="4000" b="1" dirty="0"/>
            </a:br>
            <a:r>
              <a:rPr lang="en-US" altLang="ko-KR" sz="4000" b="1" dirty="0"/>
              <a:t>: Examples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090370-1F10-BC1C-B4E4-57CC2EDAF6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" r="379"/>
          <a:stretch/>
        </p:blipFill>
        <p:spPr>
          <a:xfrm>
            <a:off x="6675120" y="382033"/>
            <a:ext cx="4654297" cy="62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5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Entity State Diagram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F5B1B4-6597-29A0-AF14-3548EDDC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9" y="1272062"/>
            <a:ext cx="4572022" cy="53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0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Termination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2-way handshake is inadequate on an unreliable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Like connection establishment, it need 3-way handshake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Out of order segments could cause: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 FIN segment to arrive before the last data segment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To avoid this problem the next sequence number after the last octet of data can be assigned to FIN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side must explicitly acknowledge the FIN of the other using an ACK with the sequence number of the FIN to be acknowledged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9330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Failure Recovery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After restart a system, the state information of all active connections is lost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have half open connection because side that did not crash still thinks it is connected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Still active side of a half-open connection can close the connection using a keepalive timer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Wait for ACK for (time out) * (number of retries)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When expired, close connection and inform user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Or, failed side returns an RST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to every segment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that it receives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must be checked for validity on the other side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valid, an abnormal termination occurs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1087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Services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TCP (Transmission Control Protocol) : RFC 793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oriented, reliable communication over reliable and unreliable (inter)networks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Two ways of labeling data: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stream push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User requires transmission of all data up to push flag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Receiver will deliver in same manner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Avoids waiting for full buffers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Urgent data signal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Indicates urgent data is upcoming in stream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User decides how to handle it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8780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Services Request Primitives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A0ACE4-517F-F879-49F2-A496E0BA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39" y="1312888"/>
            <a:ext cx="5440941" cy="55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76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Header Format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22D11-199E-234C-B352-3417A046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722608"/>
            <a:ext cx="780206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9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Mechanisms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Can be grouped into: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 establishment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Always uses a three-way handshake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Connection is determined by host and port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Data transfer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Viewed logically as consisting of a stream of octets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Flow control is exercised using credit allocation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Connection termination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Each TCP user must issue a CLOSE primitive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An abrupt termination occurs if the issues an ABORT primitive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58079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(1)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Send policy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no pushed data, a sending TCP entity transmits at its own convenience in credit allocation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construct segment per batch of data from user : quick response but higher overheads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wait for certain amount of data : slower response but lower overheads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Deliver policy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 absence of push, can deliver data at own convenience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deliver from each segment received : higher O/S overheads but more responsive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buffer data from multiple segments : less O/S overheads but slower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887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Reference</a:t>
            </a:r>
            <a:endParaRPr lang="ko-KR" altLang="en-US" sz="40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61871E0-5F69-EF4A-4F6F-F2A0F9D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30" y="15171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William Stalling, Data and Computer Communications 10/E, Prentice Hall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(2)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Accept policy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If segments arrive out of order the receiving TCP entity has two options: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In-order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Accept only segments that arrive in order; any segment that arrives out of order is discarded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Makes for simple implementation but places a burden on the networking facility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a single segment is lost in transit, then all subsequent segments must be retransmitted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In-window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Accept all segments that are within the receive 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Requires a more complex acceptance test and a more sophisticated data storage scheme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87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(3)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Retransmit policy (three strategies)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First only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Maintain one retransmission timer for entire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timer expires, retransmit the segment at the front of the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Efficient traffic generation, but can have considerable delays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Batch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Maintain</a:t>
            </a:r>
            <a:r>
              <a:rPr lang="ko-KR" altLang="en-US" sz="1600" dirty="0"/>
              <a:t> </a:t>
            </a:r>
            <a:r>
              <a:rPr lang="en-US" altLang="ko-KR" sz="1600" dirty="0"/>
              <a:t>one retransmission timer for entire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timer expires, retransmit all segments in the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May result in unnecessary retransmissions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3205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(3)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Individual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Maintain one timer for each segment in the queue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More complex implementation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09237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TCP Implementation Policy Options (4)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Acknowledge policy (timing of ack.)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Immediate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Immediately transmit an empty segment containing the appropriate acknowledgment number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Simple and keeps the remote TCP fully informed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Limits unnecessary retransmissions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cause a further load on the network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Cumulative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Wait for an outbound segment with data on which to piggyback the acknowledgement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Typically used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Requires more processing at the receiving end and complicates the task of estimating round-trip time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1755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UDP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11DDAF-818C-9C77-17AC-A3012F88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Connectionless service specified in RFC 768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Delivery &amp; duplication control not guaranteed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Reduced overhead in transmission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Least common denominator service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Uses: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Data collection &amp; dissemination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Request-response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Real time application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E118A2-B1A3-9177-9373-93C2FC2A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011" y="4779204"/>
            <a:ext cx="7111659" cy="15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7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Ordered Delivery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With an unreliable network service it is possible that segments may arrive out of order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Solution is to number segments sequentially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TCP makes use of a scheme where each data octet is implicitly numbered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906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Retransmission Strategy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Events necessitating retransmission: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 may be damaged in transit but still arrives at its </a:t>
            </a:r>
            <a:r>
              <a:rPr lang="en-US" altLang="ko-KR" sz="1600" dirty="0" err="1"/>
              <a:t>dest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 fails to arrive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Sender does not know transmission was unsuccessful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Receiver acknowledges successful receipt by returning a segment containing an acknowledgement number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Retransmission strategy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No ACK will be issued if a segment does not arrive successfully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timer needs to be associated with segment at it is sent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If timer expires before acknowledgement is received, sender must retransmit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8545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Duplication Detection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Receiver received a segment, but lost its Ack.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Eventually the sender try to retransmit the segment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Receiver must be able to recognize duplicates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Segment sequence numbers help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Complications arise if: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duplicate is received prior to the close of the connection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Sender must not get confused if it receives multiple acknowledgements to the same segment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Sequence number space must be long enough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duplicate is received after the close of the connection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7801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Incorrect Duplicate Detection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A0FC9F-59B3-8D3D-3554-44C27827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223" y="1382243"/>
            <a:ext cx="4634872" cy="5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Flow Control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Credit allocation quite robust with unreliable network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Can ack data &amp; grant credit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Lost ACK recovers on next received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Have problem if AN=I, W=0 closing window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Then send AN=I, W=j to reopen, but this is lost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Sender thinks window closed, receiver thinks it open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Solution is to use persist timer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If timer expires, send something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Could be re-transmission of previous segment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1867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Connection Establishment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40259-00C3-CE52-7866-413CA0AD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72" y="1517119"/>
            <a:ext cx="10515600" cy="52494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Two way handshake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 send SYN, B replies with SYN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Lost SYN handled by re-transmission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Ignore duplicate SYNs once connected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Lost or delayed data segments can cause connection problems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With data segment from old connections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Make use SYN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where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is the sequence # of the first data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Start segment # far removed from previous connection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There is still a problem with SYN segment from old connections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Need ACK to include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So, three way handshake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485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1B44-8461-7B96-2388-D852A6F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72" y="191556"/>
            <a:ext cx="1116705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Two Way Handshake problem with Obsolete Data Segment </a:t>
            </a:r>
            <a:endParaRPr lang="ko-KR" altLang="en-US" sz="40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1F88F5-6FF0-189D-1A5B-554E99B98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127" y="804943"/>
            <a:ext cx="280416" cy="493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2518E8-7743-079E-5952-9FE65C607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78" r="259"/>
          <a:stretch/>
        </p:blipFill>
        <p:spPr>
          <a:xfrm>
            <a:off x="4732910" y="1140542"/>
            <a:ext cx="5681745" cy="56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00B0F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7D31"/>
        </a:solidFill>
        <a:ln>
          <a:solidFill>
            <a:srgbClr val="ED7D3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8720</TotalTime>
  <Words>1094</Words>
  <Application>Microsoft Office PowerPoint</Application>
  <PresentationFormat>와이드스크린</PresentationFormat>
  <Paragraphs>222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Calibri</vt:lpstr>
      <vt:lpstr>Office 테마</vt:lpstr>
      <vt:lpstr>Network : Transport Protocols</vt:lpstr>
      <vt:lpstr>Reference</vt:lpstr>
      <vt:lpstr>Ordered Delivery</vt:lpstr>
      <vt:lpstr>Retransmission Strategy</vt:lpstr>
      <vt:lpstr>Duplication Detection</vt:lpstr>
      <vt:lpstr>Incorrect Duplicate Detection</vt:lpstr>
      <vt:lpstr>Flow Control</vt:lpstr>
      <vt:lpstr>Connection Establishment</vt:lpstr>
      <vt:lpstr>Two Way Handshake problem with Obsolete Data Segment </vt:lpstr>
      <vt:lpstr>Obsolete SYN Segment</vt:lpstr>
      <vt:lpstr>Three Way Handshake  : Examples</vt:lpstr>
      <vt:lpstr>TCP Entity State Diagram</vt:lpstr>
      <vt:lpstr>Connection Termination</vt:lpstr>
      <vt:lpstr>Failure Recovery</vt:lpstr>
      <vt:lpstr>TCP Services</vt:lpstr>
      <vt:lpstr>TCP Services Request Primitives</vt:lpstr>
      <vt:lpstr>TCP Header Format</vt:lpstr>
      <vt:lpstr>TCP Mechanisms</vt:lpstr>
      <vt:lpstr>TCP Implementation Policy Options (1)</vt:lpstr>
      <vt:lpstr>TCP Implementation Policy Options (2)</vt:lpstr>
      <vt:lpstr>TCP Implementation Policy Options (3)</vt:lpstr>
      <vt:lpstr>TCP Implementation Policy Options (3)</vt:lpstr>
      <vt:lpstr>TCP Implementation Policy Options (4)</vt:lpstr>
      <vt:lpstr>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EC2</dc:title>
  <dc:creator>김재현</dc:creator>
  <cp:lastModifiedBy>김재현</cp:lastModifiedBy>
  <cp:revision>333</cp:revision>
  <dcterms:created xsi:type="dcterms:W3CDTF">2022-06-28T01:58:12Z</dcterms:created>
  <dcterms:modified xsi:type="dcterms:W3CDTF">2023-04-11T03:17:15Z</dcterms:modified>
</cp:coreProperties>
</file>