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>
        <p:scale>
          <a:sx n="100" d="100"/>
          <a:sy n="100" d="100"/>
        </p:scale>
        <p:origin x="13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Internet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Operation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Group Management Protocol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RFC 3376 (IGMP v3) to exchange multicast group information between hosts &amp; routers on a LAN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hosts send messages to routers to subscribe to and unsubscribe from multicast group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routers check which multicast groups of interest to which hosts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IGMP operation : join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IGMP host wants to make itself known as group member to other hosts and routers on LAN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to join, the host send IGMP membership report message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sent in IP datagram with the multicast destination address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the group member routers receive &amp; learn new member</a:t>
            </a:r>
          </a:p>
        </p:txBody>
      </p:sp>
    </p:spTree>
    <p:extLst>
      <p:ext uri="{BB962C8B-B14F-4D97-AF65-F5344CB8AC3E}">
        <p14:creationId xmlns:p14="http://schemas.microsoft.com/office/powerpoint/2010/main" val="274802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Group Management Protocol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IGMP operation : keeping list valid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routers periodically issue IGMP general query message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in datagram with all-hosts multicast address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hosts respond with report message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 needs to know at least one group member still active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each host in group sets timer with random delay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if timer expires, host sends report message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IGMP operation : leave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host leaves group by sending leave group message to all routers static multicast address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 determines if it have any remaining group members using group-specific query message</a:t>
            </a:r>
          </a:p>
        </p:txBody>
      </p:sp>
    </p:spTree>
    <p:extLst>
      <p:ext uri="{BB962C8B-B14F-4D97-AF65-F5344CB8AC3E}">
        <p14:creationId xmlns:p14="http://schemas.microsoft.com/office/powerpoint/2010/main" val="424831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Mobile IP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Enables computers to maintain Internet connectivity while moving from one Internet attachment point to another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Particularly suited for wireless connections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mobile implies: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user is connected to one or more applications across the Internet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user’s point of attachment changes dynamically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connections are automatically maintained despite the change of attachment</a:t>
            </a:r>
          </a:p>
        </p:txBody>
      </p:sp>
    </p:spTree>
    <p:extLst>
      <p:ext uri="{BB962C8B-B14F-4D97-AF65-F5344CB8AC3E}">
        <p14:creationId xmlns:p14="http://schemas.microsoft.com/office/powerpoint/2010/main" val="411967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Basic Capabilities of Mobile IP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Network discovery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used to identify prospective foreign agents, by means of beacon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 a care-of address is dynamically acquired for a temporary IP address of current network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New address registration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care-of address must be registered to home agent in order to redirect datagram reached to home to the foreign agent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authenticated registration procedure is used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Datagram tunneling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forwards IP datagram from a home address to a care-of address</a:t>
            </a:r>
          </a:p>
        </p:txBody>
      </p:sp>
    </p:spTree>
    <p:extLst>
      <p:ext uri="{BB962C8B-B14F-4D97-AF65-F5344CB8AC3E}">
        <p14:creationId xmlns:p14="http://schemas.microsoft.com/office/powerpoint/2010/main" val="137561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Mobile IP Scenario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D5CA30-BAE7-6AED-2935-EA2FB5DC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31" y="1325563"/>
            <a:ext cx="6148746" cy="53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Internetwork Quality of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Internet traffic continues to grow and change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demand for real-time responses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increasing use of audio, image, and video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heavy use of the World Wide Web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Packet-switching technology with routers functioning as switches was not designed to handle voice and video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strong need to support a variety of traffic with QoS requirements within TCP/IP</a:t>
            </a:r>
          </a:p>
        </p:txBody>
      </p:sp>
    </p:spTree>
    <p:extLst>
      <p:ext uri="{BB962C8B-B14F-4D97-AF65-F5344CB8AC3E}">
        <p14:creationId xmlns:p14="http://schemas.microsoft.com/office/powerpoint/2010/main" val="84351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Traffic Categories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Elastic traffic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cope with wide changes in delay and/or throughput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traditional TCP/IP traffic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/>
              <a:t>eg.</a:t>
            </a:r>
            <a:r>
              <a:rPr lang="en-US" altLang="ko-KR" sz="1400" dirty="0"/>
              <a:t> FTP, email, telnet, SNMP, HTTP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Inelastic traffic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does not easily adapt to network variations, e.g. real time traffic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requirements : throughput, delay, jitter, packet loss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New Internet architecture requirements: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resource reservation protocol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elastic traffic still needs to be supported</a:t>
            </a:r>
          </a:p>
        </p:txBody>
      </p:sp>
    </p:spTree>
    <p:extLst>
      <p:ext uri="{BB962C8B-B14F-4D97-AF65-F5344CB8AC3E}">
        <p14:creationId xmlns:p14="http://schemas.microsoft.com/office/powerpoint/2010/main" val="339512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ISA Approach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Integrated Service Architecture (ISA)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intended to provide QoS transport over IP-based Internet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defined in RFC 1633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portions already being implemented in some routers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sharing capacity on congestion is the central design issue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To manage congestion and provide QoS, it makes use of: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admission control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algorithm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queuing discipline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discard policy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8989C-EEB1-FD3C-B608-0CCFCD55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79" y="854337"/>
            <a:ext cx="4631301" cy="25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ISA Services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ISA service for a flow of packets is defined on two levels: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number of general categories of service are provided, each of which provides a certain general type of service guarantees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guaranteed : service provides assured capacity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controlled load : tightly approximates the behavior visible to applications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best effort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within each category, the service for a particular flow is specified by the values of certain parameters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referred to as a traffic specification (</a:t>
            </a:r>
            <a:r>
              <a:rPr lang="en-US" altLang="ko-KR" sz="1400" dirty="0" err="1"/>
              <a:t>TSpec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06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Resource Reservation: RSVP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Resource </a:t>
            </a:r>
            <a:r>
              <a:rPr lang="en-US" altLang="ko-KR" sz="2000" dirty="0" err="1"/>
              <a:t>ReSerVation</a:t>
            </a:r>
            <a:r>
              <a:rPr lang="en-US" altLang="ko-KR" sz="2000" dirty="0"/>
              <a:t> Protocol : RFC 2205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supporting functionality for ISA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Applications reserves resources in-between routers to meet QoS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enables routers to decide ahead of time if they can meet the delivery requirement for a multicast transmission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Goals and characteristics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unicast and multicast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receiver-initiated reservation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maintaining soft state in the Internet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providing different reservation styles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transparent operation through non-RSVP routers</a:t>
            </a:r>
          </a:p>
        </p:txBody>
      </p:sp>
    </p:spTree>
    <p:extLst>
      <p:ext uri="{BB962C8B-B14F-4D97-AF65-F5344CB8AC3E}">
        <p14:creationId xmlns:p14="http://schemas.microsoft.com/office/powerpoint/2010/main" val="32740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Receiver-Initiated Reservation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Since receivers specify the desired QoS, it makes sense for them to make resource reservations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different members of the same multicast group may have different resource requirements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QoS requirements may differ depending on the output equipment, processing power, and link speed of the receiver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routers can aggregate multicast resource reservations to take advantage of shared path segments</a:t>
            </a:r>
          </a:p>
        </p:txBody>
      </p:sp>
    </p:spTree>
    <p:extLst>
      <p:ext uri="{BB962C8B-B14F-4D97-AF65-F5344CB8AC3E}">
        <p14:creationId xmlns:p14="http://schemas.microsoft.com/office/powerpoint/2010/main" val="348392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RSVP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527094-64F4-A871-BC15-B1224540D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"/>
          <a:stretch/>
        </p:blipFill>
        <p:spPr>
          <a:xfrm>
            <a:off x="3080916" y="1423988"/>
            <a:ext cx="6030167" cy="46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Differentiated Services (DS)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ISA and RSVP are relatively complex to deploy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Designed to provide simple, low overhead tool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specified in RFC 2475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packets labeled for differing QoS using existing IPv4 Type of Service or IPv6 DS field, so no change to IP is required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Key characteristics: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SLA(Service Level Agreement) is established prior to use of DS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DS is implemented in individual routers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most widely accepted QoS in enterprise networks</a:t>
            </a:r>
          </a:p>
        </p:txBody>
      </p:sp>
    </p:spTree>
    <p:extLst>
      <p:ext uri="{BB962C8B-B14F-4D97-AF65-F5344CB8AC3E}">
        <p14:creationId xmlns:p14="http://schemas.microsoft.com/office/powerpoint/2010/main" val="231396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DS Field IPv6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900DE5-C90F-9AA8-7775-11719336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51" y="1517119"/>
            <a:ext cx="8996898" cy="45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Internetwork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Consider mechanisms for handling growth in network traffic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from low-volume text based terminal/email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to high volume multi-media web/voice/video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Historically, IP protocols gave best-effort datagram delivery to all services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Now, applications want variety of QoS (Quality Of Service) in IP networks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explore some new network services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Multicasting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Multicast means the act of sending a packet from a source to a number of members of a multicast group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Has a number of practical applications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multimedia “broadcast”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teleconferencing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database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distributed computing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real time workgroups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Have design issues in addressing / routing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6857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LAN Multicast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LAN multicast is easy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 to IEEE 802 multicast MAC address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since broadcast all stations will see packet, those in multicast group will accept it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only single copy of packet is needed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But it is getting to be harder in internetwork environment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includes addresses that refer to group of hosts on one or more networks =: multicast address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cf</a:t>
            </a:r>
            <a:r>
              <a:rPr lang="en-US" altLang="ko-KR" sz="1600" dirty="0"/>
              <a:t>) IP address refers to an individual host on a particular network</a:t>
            </a:r>
          </a:p>
        </p:txBody>
      </p:sp>
    </p:spTree>
    <p:extLst>
      <p:ext uri="{BB962C8B-B14F-4D97-AF65-F5344CB8AC3E}">
        <p14:creationId xmlns:p14="http://schemas.microsoft.com/office/powerpoint/2010/main" val="20575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Multicast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CCC95E-F5B8-B412-90EB-E32747A2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453111"/>
            <a:ext cx="864038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Broadcast, Multiple Unicast, Multicast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Broadcast a copy of packet to each network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server does not know members of group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13 copies of packet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Multiple unicast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 packet only to networks that have hosts in group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11 packets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True multicast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transmit single packet along spanning tree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routers replicate packets at branch points of spanning tree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8 packets required</a:t>
            </a:r>
          </a:p>
        </p:txBody>
      </p:sp>
    </p:spTree>
    <p:extLst>
      <p:ext uri="{BB962C8B-B14F-4D97-AF65-F5344CB8AC3E}">
        <p14:creationId xmlns:p14="http://schemas.microsoft.com/office/powerpoint/2010/main" val="44652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Traffic Generated by Various Multicasting Strategies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3B7AD-C312-8071-B942-5D9F25CC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15" y="1884227"/>
            <a:ext cx="765916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Requirements for Multicasting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93600" cy="5249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Router have to forward more than one copy of packet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Need convention to identify multicast addresses (IPv4 Class D or IPv6 prefix)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nodes/router translate between IP multicast addresses and list of networks containing group members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Required for hosts to join/leave multicast group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which networks include members of given group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sufficient info to work out shortest path to each network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Routing algorithm to calculate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62319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9449</TotalTime>
  <Words>1146</Words>
  <Application>Microsoft Office PowerPoint</Application>
  <PresentationFormat>와이드스크린</PresentationFormat>
  <Paragraphs>152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Network : Internet Operation</vt:lpstr>
      <vt:lpstr>Reference</vt:lpstr>
      <vt:lpstr>Internetwork Operation</vt:lpstr>
      <vt:lpstr>Multicasting</vt:lpstr>
      <vt:lpstr>LAN Multicast</vt:lpstr>
      <vt:lpstr>Multicast Example</vt:lpstr>
      <vt:lpstr>Broadcast, Multiple Unicast, Multicast</vt:lpstr>
      <vt:lpstr>Traffic Generated by Various Multicasting Strategies</vt:lpstr>
      <vt:lpstr>Requirements for Multicasting</vt:lpstr>
      <vt:lpstr>Internet Group Management Protocol (1)</vt:lpstr>
      <vt:lpstr>Internet Group Management Protocol (2)</vt:lpstr>
      <vt:lpstr>Mobile IP</vt:lpstr>
      <vt:lpstr>Basic Capabilities of Mobile IP</vt:lpstr>
      <vt:lpstr>Mobile IP Scenario</vt:lpstr>
      <vt:lpstr>Internetwork Quality of Service</vt:lpstr>
      <vt:lpstr>Internet Traffic Categories</vt:lpstr>
      <vt:lpstr>ISA Approach</vt:lpstr>
      <vt:lpstr>ISA Services</vt:lpstr>
      <vt:lpstr>Resource Reservation: RSVP</vt:lpstr>
      <vt:lpstr>Receiver-Initiated Reservation</vt:lpstr>
      <vt:lpstr>RSVP Operation</vt:lpstr>
      <vt:lpstr>Differentiated Services (DS)</vt:lpstr>
      <vt:lpstr>DS Field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432</cp:revision>
  <dcterms:created xsi:type="dcterms:W3CDTF">2022-06-28T01:58:12Z</dcterms:created>
  <dcterms:modified xsi:type="dcterms:W3CDTF">2023-11-27T11:40:17Z</dcterms:modified>
</cp:coreProperties>
</file>