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1" r:id="rId16"/>
    <p:sldId id="470" r:id="rId17"/>
    <p:sldId id="473" r:id="rId18"/>
    <p:sldId id="472" r:id="rId19"/>
    <p:sldId id="474" r:id="rId20"/>
    <p:sldId id="475" r:id="rId21"/>
    <p:sldId id="476" r:id="rId22"/>
    <p:sldId id="4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Congestion Control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Congestion Signaling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Implicit congestion signaling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network congestion, transmission delay increases, and/or packets may be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Source can detect congestion and reduce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Effective on connectionless (datagram) 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Explicit congestion signaling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alerts end systems of increasing congestion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End systems take steps to reduce offered load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Backwards : congestion avoidance in opposite direction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Forwards : congestion avoidance in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424862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Explicit Signaling Categories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Binary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bit set in a packet indicates congestion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Credit based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Indicates how many packets source may send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Common for end to end flow control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Rate based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Supply explicit data rate limit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Nodes along path may request rate reduction</a:t>
            </a:r>
          </a:p>
        </p:txBody>
      </p:sp>
    </p:spTree>
    <p:extLst>
      <p:ext uri="{BB962C8B-B14F-4D97-AF65-F5344CB8AC3E}">
        <p14:creationId xmlns:p14="http://schemas.microsoft.com/office/powerpoint/2010/main" val="29881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Traffic Management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Fairness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 equal treatment of various flows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Quality of Service (QoS)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Different treatment for different connections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Reservations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Traffic contract between user and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Excess traffic discarded or handled on a best-effort basis</a:t>
            </a:r>
          </a:p>
        </p:txBody>
      </p:sp>
    </p:spTree>
    <p:extLst>
      <p:ext uri="{BB962C8B-B14F-4D97-AF65-F5344CB8AC3E}">
        <p14:creationId xmlns:p14="http://schemas.microsoft.com/office/powerpoint/2010/main" val="222465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Congestion Control in Packet Switched Networks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Send control packet to some or all source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additional traffic during congestion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Rely on routing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react too quickly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End to end probe packets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Adds to overhead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Add congestion info. To packets as they cross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Either backwards or forwards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So, two categories of TCP congestion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Retransmission timer management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Window management</a:t>
            </a:r>
          </a:p>
        </p:txBody>
      </p:sp>
    </p:spTree>
    <p:extLst>
      <p:ext uri="{BB962C8B-B14F-4D97-AF65-F5344CB8AC3E}">
        <p14:creationId xmlns:p14="http://schemas.microsoft.com/office/powerpoint/2010/main" val="21033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Retransmission Timer Management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As network conditions change, a static retransmission timer is likely to be either too long or too short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TCP attempt to estimate the current round-trip time and then set the timer to a value somewhat greater than the estimated time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Simple average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Exponential average : RFC 793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D79AC-AE08-ADAF-21D7-AAC62CE68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0"/>
          <a:stretch/>
        </p:blipFill>
        <p:spPr>
          <a:xfrm>
            <a:off x="1298195" y="3722888"/>
            <a:ext cx="6703737" cy="418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E7BA3B-FAED-CB4F-7E63-B50F1DF4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95" y="4659049"/>
            <a:ext cx="7524021" cy="16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Retransmission Timer Management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Jacobson’s algorithm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RTT exhibits a relatively high variance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low variance of RTT, RTO is too high, whilst in an unstable environment, </a:t>
            </a:r>
            <a:r>
              <a:rPr lang="el-GR" altLang="ko-KR" sz="1600" dirty="0"/>
              <a:t>β</a:t>
            </a:r>
            <a:r>
              <a:rPr lang="en-US" altLang="ko-KR" sz="1600" dirty="0"/>
              <a:t> = 2 may be inadequate with unnecessary </a:t>
            </a:r>
            <a:r>
              <a:rPr lang="en-US" altLang="ko-KR" sz="1600" dirty="0" err="1"/>
              <a:t>retrans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Again, give greater weight to more recent instances because they are more likely to reflect future behavior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07D688-9A00-7F0B-D9EE-8EE9BA11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37" y="4267785"/>
            <a:ext cx="6697907" cy="2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Jacobson’s </a:t>
            </a:r>
            <a:br>
              <a:rPr lang="en-US" altLang="ko-KR" sz="4000" b="1" dirty="0"/>
            </a:br>
            <a:r>
              <a:rPr lang="en-US" altLang="ko-KR" sz="4000" b="1" dirty="0"/>
              <a:t>RTO Calculation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F7BF58-418A-EAEF-89E6-B3E7A87D0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" t="656"/>
          <a:stretch/>
        </p:blipFill>
        <p:spPr>
          <a:xfrm>
            <a:off x="5605272" y="381072"/>
            <a:ext cx="5175504" cy="62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7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Exponential RTO Backoff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0BA6D9-AE67-1553-7817-63CC110F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When a TCP sender times out on a segment, it must retransmit that segment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Timeout probably due to congestion, such</a:t>
            </a:r>
            <a:r>
              <a:rPr lang="ko-KR" altLang="en-US" sz="1600" dirty="0"/>
              <a:t> </a:t>
            </a:r>
            <a:r>
              <a:rPr lang="en-US" altLang="ko-KR" sz="1600" dirty="0"/>
              <a:t>as</a:t>
            </a:r>
            <a:r>
              <a:rPr lang="ko-KR" altLang="en-US" sz="1600" dirty="0"/>
              <a:t> </a:t>
            </a:r>
            <a:r>
              <a:rPr lang="en-US" altLang="ko-KR" sz="1600" dirty="0"/>
              <a:t>dropped</a:t>
            </a:r>
            <a:r>
              <a:rPr lang="ko-KR" altLang="en-US" sz="1600" dirty="0"/>
              <a:t> </a:t>
            </a:r>
            <a:r>
              <a:rPr lang="en-US" altLang="ko-KR" sz="1600" dirty="0"/>
              <a:t>packet</a:t>
            </a:r>
            <a:r>
              <a:rPr lang="ko-KR" altLang="en-US" sz="1600" dirty="0"/>
              <a:t> </a:t>
            </a:r>
            <a:r>
              <a:rPr lang="en-US" altLang="ko-KR" sz="1600" dirty="0"/>
              <a:t>or</a:t>
            </a:r>
            <a:r>
              <a:rPr lang="ko-KR" altLang="en-US" sz="1600" dirty="0"/>
              <a:t> </a:t>
            </a:r>
            <a:r>
              <a:rPr lang="en-US" altLang="ko-KR" sz="1600" dirty="0"/>
              <a:t>long</a:t>
            </a:r>
            <a:r>
              <a:rPr lang="ko-KR" altLang="en-US" sz="1600" dirty="0"/>
              <a:t> </a:t>
            </a:r>
            <a:r>
              <a:rPr lang="en-US" altLang="ko-KR" sz="1600" dirty="0"/>
              <a:t>round trip time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Hence, maintaining the same RTO is not good idea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more sensible policy dictates that a sending TCP entity increase its RTO each time a segment is re-transmitted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DA7610-BBC7-F52F-7C33-3D6C99C5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3" y="4258539"/>
            <a:ext cx="597300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4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Karn’s</a:t>
            </a:r>
            <a:r>
              <a:rPr lang="en-US" altLang="ko-KR" sz="4000" b="1" dirty="0"/>
              <a:t> Algorithm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0BA6D9-AE67-1553-7817-63CC110F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If a segment is re-transmitted, the ACK arriving may be: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the first copy of the segment (RTT longer than expected)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second copy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 way to tell for which one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Do not measure RTT for re-transmitted segments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But calculate backoff when re-transmission occurs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the backoff RTO until ACK arrives for segment that has not been re-transmitted</a:t>
            </a:r>
          </a:p>
        </p:txBody>
      </p:sp>
    </p:spTree>
    <p:extLst>
      <p:ext uri="{BB962C8B-B14F-4D97-AF65-F5344CB8AC3E}">
        <p14:creationId xmlns:p14="http://schemas.microsoft.com/office/powerpoint/2010/main" val="335549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Window Management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0BA6D9-AE67-1553-7817-63CC110F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 size of sending window can have a critical effect on TCP performance in front of a congestion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Slow start : gradually expanding the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awnd</a:t>
            </a:r>
            <a:r>
              <a:rPr lang="en-US" altLang="ko-KR" sz="1600" dirty="0"/>
              <a:t> = MIN[credit,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connection with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 = 1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Increment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 by 1 (actually 2) at each ACK, to some max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20C73-5D5B-54CA-819B-B3570506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77" y="3128059"/>
            <a:ext cx="4163006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95C54A-B4E1-6DE0-0D07-EB7870B8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66" y="4129611"/>
            <a:ext cx="4524454" cy="25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Window Management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0BA6D9-AE67-1553-7817-63CC110F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Dynamic windows sizing on congestion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Jacobson points out that “it is easy to drive a network into saturation but hard for the net to recover”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the slow start,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 keeps growing exponential until it becomes equal to receiver window (credit)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However, for the congestion, the exponential growth of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 may be too aggressive and may worsen the congestion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0CCF3-D987-1630-3662-86B2D34B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43" y="4073380"/>
            <a:ext cx="6796053" cy="2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8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Illustration of Slow Start and Congestion Avoidance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2E0D09-9893-E909-B78F-B5D60332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14" y="1644672"/>
            <a:ext cx="7843372" cy="47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Implementation of TCP Congestion Control Measures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8714B-A0A6-4922-05F4-A34B591B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08" y="1655065"/>
            <a:ext cx="8873383" cy="48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Congestion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Congestion occurs when the number of packets being transmitted through the network approaches the packet handling capacity of the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Congestion control aims to keep number of packets below level at which performance falls of dramatically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network is a network of queues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Generally 80% utilization is critical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Finite queues mean data may be lost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Finite Queues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667051"/>
            <a:ext cx="3245712" cy="512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Queue at a node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DDBF0-7657-AD45-2FC0-59D64006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8" y="2578608"/>
            <a:ext cx="3711387" cy="3579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DDD99-86C6-1CB3-6218-FD08347C4D86}"/>
              </a:ext>
            </a:extLst>
          </p:cNvPr>
          <p:cNvSpPr txBox="1"/>
          <p:nvPr/>
        </p:nvSpPr>
        <p:spPr>
          <a:xfrm>
            <a:off x="6432425" y="1663180"/>
            <a:ext cx="424053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Interaction of queues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22EA95-2E85-6A23-172C-9952116AC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" t="15926"/>
          <a:stretch/>
        </p:blipFill>
        <p:spPr>
          <a:xfrm>
            <a:off x="6380611" y="2705828"/>
            <a:ext cx="5078515" cy="34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3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Effects of Congestion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What typical works on a router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Packets arriving are stored at input buffers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Routing decision made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 move to output buffer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Packets queued for output transmitted as fast as possible	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Statistical time division multiplexing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packets arrive to fast to be routed, or to be output, buffers will fill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discard packets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use flow control : propagate congestion though network</a:t>
            </a:r>
          </a:p>
        </p:txBody>
      </p:sp>
    </p:spTree>
    <p:extLst>
      <p:ext uri="{BB962C8B-B14F-4D97-AF65-F5344CB8AC3E}">
        <p14:creationId xmlns:p14="http://schemas.microsoft.com/office/powerpoint/2010/main" val="40801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651012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Idel</a:t>
            </a:r>
            <a:r>
              <a:rPr lang="en-US" altLang="ko-KR" sz="4000" b="1" dirty="0"/>
              <a:t> vs. Practical Performance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5851752" cy="3009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Practical performance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Ideal assumes infinite buffers and no overhead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But, buffers are finite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Overheads occur in exchanging control </a:t>
            </a:r>
            <a:r>
              <a:rPr lang="en-US" altLang="ko-KR" sz="1600" dirty="0" err="1"/>
              <a:t>msgs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Effects of congestion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no control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66865-C504-1B9D-10AB-3B91A7B3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2" t="706" r="1750" b="865"/>
          <a:stretch/>
        </p:blipFill>
        <p:spPr>
          <a:xfrm>
            <a:off x="7196329" y="273075"/>
            <a:ext cx="4315967" cy="6311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99D757-83EC-1A67-5C13-11F35468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469" y="4142233"/>
            <a:ext cx="3657573" cy="22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Mechanisms for Congestion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7DB1E9-789A-D5B5-2951-6F447BA4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1663423"/>
            <a:ext cx="802116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Backpressure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If a node becomes congested it can slow down or halt flow of packets from other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Then, other nodes have to apply control on incoming packet rates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restriction propagates backward to sources, which are restricted in the flow of new packets into the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Can be exerted on the basis on links or logical connections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be selectively applied to logical connections so that the flow from one node to the next is only restricted on some connections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Only recently developed for IP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8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Choke Packet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Control packet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Generated at congested node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Sent to source node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An example is Internet Control Message Protocol (ICMP) source quench packet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From router or destination end system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Source cuts back until it no longer receives quench messages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Message is issued for every discarded packet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Message may also be issued for anticipated congestion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Crude control technique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0034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9299</TotalTime>
  <Words>933</Words>
  <Application>Microsoft Office PowerPoint</Application>
  <PresentationFormat>와이드스크린</PresentationFormat>
  <Paragraphs>128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Network : Congestion Control</vt:lpstr>
      <vt:lpstr>Reference</vt:lpstr>
      <vt:lpstr>Congestion Control</vt:lpstr>
      <vt:lpstr>Finite Queues</vt:lpstr>
      <vt:lpstr>Effects of Congestion</vt:lpstr>
      <vt:lpstr>Idel vs. Practical Performance</vt:lpstr>
      <vt:lpstr>Mechanisms for Congestion Control</vt:lpstr>
      <vt:lpstr>Backpressure</vt:lpstr>
      <vt:lpstr>Choke Packet</vt:lpstr>
      <vt:lpstr>Congestion Signaling</vt:lpstr>
      <vt:lpstr>Explicit Signaling Categories</vt:lpstr>
      <vt:lpstr>Traffic Management</vt:lpstr>
      <vt:lpstr>Congestion Control in Packet Switched Networks</vt:lpstr>
      <vt:lpstr>Retransmission Timer Management (1)</vt:lpstr>
      <vt:lpstr>Retransmission Timer Management (2)</vt:lpstr>
      <vt:lpstr>Jacobson’s  RTO Calculation</vt:lpstr>
      <vt:lpstr>Exponential RTO Backoff</vt:lpstr>
      <vt:lpstr>Karn’s Algorithm</vt:lpstr>
      <vt:lpstr>Window Management (1)</vt:lpstr>
      <vt:lpstr>Window Management (2)</vt:lpstr>
      <vt:lpstr>Illustration of Slow Start and Congestion Avoidance</vt:lpstr>
      <vt:lpstr>Implementation of TCP Congestion Control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399</cp:revision>
  <dcterms:created xsi:type="dcterms:W3CDTF">2022-06-28T01:58:12Z</dcterms:created>
  <dcterms:modified xsi:type="dcterms:W3CDTF">2023-09-19T12:23:42Z</dcterms:modified>
</cp:coreProperties>
</file>