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nu.ac.kr/" TargetMode="External"/><Relationship Id="rId2" Type="http://schemas.openxmlformats.org/officeDocument/2006/relationships/hyperlink" Target="http://www.chonbuk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Network : Transport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Protocols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An Example of the Fixed Sliding Window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9A7E80-4652-4CBE-A106-F956CE97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1" y="1517119"/>
            <a:ext cx="7440909" cy="51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Credit Scheme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Decouples flow control from ACK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Then, credit scheme mainly rules the flow control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Each octet has sequence number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Each transport segment has sequence number (SN), Ack. Number (AN) and window size (W) in header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Sends sequence number of first octet in segment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ACK includes (AN=I, W=j) which means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 octets through SN=i-1 acknowledged, want I next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Permission to send additional window of W=j octets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0179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Sending and Receiving Perspectives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BF1CFF-48B9-5B87-0169-3B61EEF6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50" y="1517119"/>
            <a:ext cx="6948216" cy="50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Credit Allocation Mechanism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A3D14-0AD2-E7AA-2015-B4424893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66" y="1517119"/>
            <a:ext cx="7731330" cy="52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Establishment and Termination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Serves three main purpose: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 each end to assure that the other exists, and the other’s intension to communicate with the initiator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Allows exchange or negotiation of optional parameters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Triggers allocation of transport entity resources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By mutual agreement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0036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Simple Connection State Diagram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4BF34C-6285-87E6-A933-57E6392A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44" y="1370476"/>
            <a:ext cx="6847127" cy="52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1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Establishment Scenario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EFD0DD-2726-8F0C-45F0-ED106DC7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1877214"/>
            <a:ext cx="898332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Unreliable Network 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More difficult case for transport protocol since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Segments may get lost and/or arrive out of order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Examples include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Internetwork using IP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IEEE 802.3 with unacknowledged connectionless LLC service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Issues: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Ordered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Retransmission strategy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Duplication detection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Flow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establishment &amp; termination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Crash recovery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790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Ordered Delivery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With an unreliable network service it is possible that segments may arrive out of order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Solution is to number segments sequentially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TCP makes use of a scheme where each data octet is implicitly numbered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060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Retransmission Strategy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Events necessitating retransmission: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 may be damaged in transit but still arrives at its </a:t>
            </a:r>
            <a:r>
              <a:rPr lang="en-US" altLang="ko-KR" sz="1600" dirty="0" err="1"/>
              <a:t>dest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 fails to arrive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Sender does not know transmission was unsuccessful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Receiver acknowledges successful receipt by returning a segment containing an acknowledgement number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Retransmission strategy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No ACK will be issued if a segment does not arrive successfully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timer needs to be associated with segment at it is sent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timer expires before acknowledgement is received, sender must retransmit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8545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Duplication Detection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Receiver received a segment, but lost its Ack.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Eventually the sender try to retransmit the segment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Receiver must be able to recognize duplicates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 sequence numbers help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Complications arise if: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duplicate is received prior to the close of the connection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Sender must not get confused if it receives multiple acknowledgements to the same segment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Sequence number space must be long enough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duplicate is received after the close of the connection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7801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Incorrect Duplicate Detection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A0FC9F-59B3-8D3D-3554-44C27827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23" y="1382243"/>
            <a:ext cx="4634872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Flow Control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Credit allocation quite robust with unreliable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ack data &amp; grant credit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Lost ACK recovers on next received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Have problem if AN=I, W=0 closing 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Then send AN=I, W=j to reopen, but this is lost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Sender thinks window closed, receiver thinks it open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Solution is to use persist timer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If timer expires, send something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Could be re-transmission of previous segment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867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Establishment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Two way handshake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send SYN, B replies with SYN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Lost SYN handled by re-transmission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Ignore duplicate SYNs once connected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Lost or delayed data segments can cause connection problems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data segment from old connections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 use SYN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where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is the sequence # of the first data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Start segment # far removed from previous connection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There is still a problem with SYN segment from old connections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Need ACK to include </a:t>
            </a:r>
            <a:r>
              <a:rPr lang="en-US" altLang="ko-KR" sz="1600" dirty="0" err="1"/>
              <a:t>i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So, three way handshake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85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Two Way Handshake problem with Obsolete Data Segment 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518E8-7743-079E-5952-9FE65C607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8" r="259"/>
          <a:stretch/>
        </p:blipFill>
        <p:spPr>
          <a:xfrm>
            <a:off x="4732910" y="1140542"/>
            <a:ext cx="5681745" cy="5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Obsolete SYN Segment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6A23B9-EA17-9F3B-F249-B886F0C3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79" y="1507120"/>
            <a:ext cx="7391441" cy="51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44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Three Way Handshake </a:t>
            </a:r>
            <a:br>
              <a:rPr lang="en-US" altLang="ko-KR" sz="4000" b="1" dirty="0"/>
            </a:br>
            <a:r>
              <a:rPr lang="en-US" altLang="ko-KR" sz="4000" b="1" dirty="0"/>
              <a:t>: Examples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90370-1F10-BC1C-B4E4-57CC2EDAF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" r="379"/>
          <a:stretch/>
        </p:blipFill>
        <p:spPr>
          <a:xfrm>
            <a:off x="6675120" y="382033"/>
            <a:ext cx="4654297" cy="628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5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Entity State Diagram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5B1B4-6597-29A0-AF14-3548EDDC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9" y="1272062"/>
            <a:ext cx="4572022" cy="53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0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Termination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2-way handshake is inadequate on an unreliable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Like connection establishment, it need 3-way handshake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Out of order segments could cause: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FIN segment to arrive before the last data segment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To avoid this problem the next sequence number after the last octet of data can be assigned to FIN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side must explicitly acknowledge the FIN of the other using an ACK with the sequence number of the FIN to be acknowledged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93304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Failure Recovery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After restart a system, the state information of all active connections is lost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have half open connection because side that did not crash still thinks it is connected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Still active side of a half-open connection can close the connection using a keepalive timer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Wait for ACK for (time out) * (number of retries)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When expired, close connection and inform user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Or, failed side returns an RST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to every segment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that it receives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must be checked for validity on the other side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valid, an abnormal termination occurs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1087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Transport Protocols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End-to-end transport of data that shields the user from the details of the underlying communication systems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Reliable, connection oriented : has greater complexity, e.g. TCP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Best effort, connectionless : datagram, e.g. UDP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Connection-oriented transport protocol mechanisms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Provides establishment, maintenance and termination of a logical connection between TS(Transport Service) users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Most common service for a wide variety of applications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Is reliable, but complex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2794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Services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TCP (Transmission Control Protocol) : RFC 793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oriented, reliable communication over reliable and unreliable (inter)networks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Two ways of labeling data: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stream push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User requires transmission of all data up to push flag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Receiver will deliver in same manner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Avoids waiting for full buffers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Urgent data signal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Indicates urgent data is upcoming in stream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User decides how to handle it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87809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Services Request Primitives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A0ACE4-517F-F879-49F2-A496E0BA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39" y="1312888"/>
            <a:ext cx="5440941" cy="55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76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Header Format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22D11-199E-234C-B352-3417A046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722608"/>
            <a:ext cx="780206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6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Mechanisms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Can be grouped into: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 establishment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Always uses a three-way handshake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is determined by host and port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 transfer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Viewed logically as consisting of a stream of octets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Flow control is exercised using credit allocation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 termination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TCP user must issue a CLOSE primitive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An abrupt termination occurs if the issues an ABORT primitive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807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Send policy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no pushed data, a sending TCP entity transmits at its own convenience in credit allocation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construct segment per batch of data from user : quick response but higher overheads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wait for certain amount of data : slower response but lower overheads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Deliver policy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 absence of push, can deliver data at own convenience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deliver from each segment received : higher O/S overheads but more responsive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buffer data from multiple segments : less O/S overheads but slower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88708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Accept policy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If segments arrive out of order the receiving TCP entity has two options: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In-order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Accept only segments that arrive in order; any segment that arrives out of order is discarded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Makes for simple implementation but places a burden on the networking facility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a single segment is lost in transit, then all subsequent segments must be retransmitted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In-window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Accept all segments that are within the receive 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Requires a more complex acceptance test and a more sophisticated data storage scheme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874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(3)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Retransmit policy (three strategies)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First only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Maintain one retransmission timer for entire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timer expires, retransmit the segment at the front of the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Efficient traffic generation, but can have considerable delays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Batch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Maintain</a:t>
            </a:r>
            <a:r>
              <a:rPr lang="ko-KR" altLang="en-US" sz="1600" dirty="0"/>
              <a:t> </a:t>
            </a:r>
            <a:r>
              <a:rPr lang="en-US" altLang="ko-KR" sz="1600" dirty="0"/>
              <a:t>one retransmission timer for entire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timer expires, retransmit all segments in the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result in unnecessary retransmissions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32055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(3)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Individual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Maintain one timer for each segment in the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complex implementation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09237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(4)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Acknowledge policy (timing of ack.)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Immediate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Immediately transmit an empty segment containing the appropriate acknowledgment number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Simple and keeps the remote TCP fully informed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Limits unnecessary retransmissions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cause a further load on the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Cumulative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Wait for an outbound segment with data on which to piggyback the acknowledgement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Typically used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Requires more processing at the receiving end and complicates the task of estimating round-trip time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17552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UDP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Connectionless service specified in RFC 768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Delivery &amp; duplication control not guaranteed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Reduced overhead in transmission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Least common denominator service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Uses: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collection &amp; dissemination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Request-response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Real time application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E118A2-B1A3-9177-9373-93C2FC2A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11" y="4779204"/>
            <a:ext cx="7111659" cy="15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Reliable Sequencing Network 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Transport service is a simple end to end protocol between two systems on the same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However, its situation on internet would be so complex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Because the below layer, so IP, provide a best-effort delivery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Issues are 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Addressing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Multiplexing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Flow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establishment and termination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9513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Addressing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Transport protocol must be able to derive the following information from the TS user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User identification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socket in TCP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Port represents a particular transport service user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Multiple users employ the same transport protocol and are distinguished by port numbers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Transport entity identification (on host)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Specify transport protocol (TCP, UDP)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Host address of attached network device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 the internet, a global internet address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855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3-layer Internet Addressing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59B234-F9CE-E95B-91D8-CACE95FE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03" y="1517119"/>
            <a:ext cx="7911137" cy="52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cf</a:t>
            </a:r>
            <a:r>
              <a:rPr lang="en-US" altLang="ko-KR" sz="4000" b="1" dirty="0"/>
              <a:t>) Domain Name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E971EA-C9FC-FDEE-D6ED-BA1A1510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Problem statement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Average brain can easily remember 7 digits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On average, IP addresses have 10.28 digits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So, we need an easier way to remember IP addresses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Makes use of alphanumeric names to refer to hosts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 a distributed, hierarchical protocol (called DNS)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Address resolution is to map between host names and IP add.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Let’s re-think our DN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www.chonbuk.ac.kr</a:t>
            </a:r>
            <a:r>
              <a:rPr lang="en-US" altLang="ko-KR" sz="1600" dirty="0"/>
              <a:t> vs </a:t>
            </a:r>
            <a:r>
              <a:rPr lang="en-US" altLang="ko-KR" sz="1600" dirty="0">
                <a:hlinkClick r:id="rId3"/>
              </a:rPr>
              <a:t>www.jbnu.ac.kr</a:t>
            </a:r>
            <a:r>
              <a:rPr lang="en-US" altLang="ko-KR" sz="1600" dirty="0"/>
              <a:t>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9FE670-DD05-6F9E-DF98-06CACCEA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49" y="4726004"/>
            <a:ext cx="4405074" cy="19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Flow Control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Complex at the transport layer: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Considerable delay in the comm. Of flow control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transmission delay</a:t>
            </a:r>
            <a:r>
              <a:rPr lang="ko-KR" altLang="en-US" sz="1600" dirty="0"/>
              <a:t> </a:t>
            </a:r>
            <a:r>
              <a:rPr lang="en-US" altLang="ko-KR" sz="1600" dirty="0"/>
              <a:t>may</a:t>
            </a:r>
            <a:r>
              <a:rPr lang="ko-KR" altLang="en-US" sz="1600" dirty="0"/>
              <a:t> </a:t>
            </a:r>
            <a:r>
              <a:rPr lang="en-US" altLang="ko-KR" sz="1600" dirty="0"/>
              <a:t>be</a:t>
            </a:r>
            <a:r>
              <a:rPr lang="ko-KR" altLang="en-US" sz="1600" dirty="0"/>
              <a:t> </a:t>
            </a:r>
            <a:r>
              <a:rPr lang="en-US" altLang="ko-KR" sz="1600" dirty="0"/>
              <a:t>highly</a:t>
            </a:r>
            <a:r>
              <a:rPr lang="ko-KR" altLang="en-US" sz="1600" dirty="0"/>
              <a:t> </a:t>
            </a:r>
            <a:r>
              <a:rPr lang="en-US" altLang="ko-KR" sz="1600" dirty="0"/>
              <a:t>variable, making it difficult to effectively use a timeout mechanism for retransmission of lost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Reasons for control: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User of the receiving transport entity cannot keep up with the flow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Receiving transport entity itself cannot keep up with the flow of segments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3979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Alternative to Flow Control Requirements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Do nothing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Segments that overflow are discarded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Sending transport entity will fail to get ACK and will retransmit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Thus further adding to incoming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Refuse to accept further segments from the network service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Relies on network service to do the 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clumsy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 a fixed sliding widow protocol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a reliable network service this works quite well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 a credit scheme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more effective scheme to use with an unreliable network service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3907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8720</TotalTime>
  <Words>1727</Words>
  <Application>Microsoft Office PowerPoint</Application>
  <PresentationFormat>와이드스크린</PresentationFormat>
  <Paragraphs>358</Paragraphs>
  <Slides>39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Calibri</vt:lpstr>
      <vt:lpstr>Office 테마</vt:lpstr>
      <vt:lpstr>Network : Transport Protocols</vt:lpstr>
      <vt:lpstr>Reference</vt:lpstr>
      <vt:lpstr>Transport Protocols</vt:lpstr>
      <vt:lpstr>Reliable Sequencing Network Service</vt:lpstr>
      <vt:lpstr>Addressing</vt:lpstr>
      <vt:lpstr>3-layer Internet Addressing</vt:lpstr>
      <vt:lpstr>cf) Domain Name</vt:lpstr>
      <vt:lpstr>Flow Control</vt:lpstr>
      <vt:lpstr>Alternative to Flow Control Requirements</vt:lpstr>
      <vt:lpstr>An Example of the Fixed Sliding Window</vt:lpstr>
      <vt:lpstr>Credit Scheme</vt:lpstr>
      <vt:lpstr>Sending and Receiving Perspectives</vt:lpstr>
      <vt:lpstr>Credit Allocation Mechanism</vt:lpstr>
      <vt:lpstr>Connection Establishment and Termination</vt:lpstr>
      <vt:lpstr>Simple Connection State Diagram</vt:lpstr>
      <vt:lpstr>Connection Establishment Scenario</vt:lpstr>
      <vt:lpstr>Unreliable Network Service</vt:lpstr>
      <vt:lpstr>Ordered Delivery</vt:lpstr>
      <vt:lpstr>Retransmission Strategy</vt:lpstr>
      <vt:lpstr>Duplication Detection</vt:lpstr>
      <vt:lpstr>Incorrect Duplicate Detection</vt:lpstr>
      <vt:lpstr>Flow Control</vt:lpstr>
      <vt:lpstr>Connection Establishment</vt:lpstr>
      <vt:lpstr>Two Way Handshake problem with Obsolete Data Segment </vt:lpstr>
      <vt:lpstr>Obsolete SYN Segment</vt:lpstr>
      <vt:lpstr>Three Way Handshake  : Examples</vt:lpstr>
      <vt:lpstr>TCP Entity State Diagram</vt:lpstr>
      <vt:lpstr>Connection Termination</vt:lpstr>
      <vt:lpstr>Failure Recovery</vt:lpstr>
      <vt:lpstr>TCP Services</vt:lpstr>
      <vt:lpstr>TCP Services Request Primitives</vt:lpstr>
      <vt:lpstr>TCP Header Format</vt:lpstr>
      <vt:lpstr>TCP Mechanisms</vt:lpstr>
      <vt:lpstr>TCP Implementation Policy Options (1)</vt:lpstr>
      <vt:lpstr>TCP Implementation Policy Options (2)</vt:lpstr>
      <vt:lpstr>TCP Implementation Policy Options (3)</vt:lpstr>
      <vt:lpstr>TCP Implementation Policy Options (3)</vt:lpstr>
      <vt:lpstr>TCP Implementation Policy Options (4)</vt:lpstr>
      <vt:lpstr>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332</cp:revision>
  <dcterms:created xsi:type="dcterms:W3CDTF">2022-06-28T01:58:12Z</dcterms:created>
  <dcterms:modified xsi:type="dcterms:W3CDTF">2023-03-02T05:16:16Z</dcterms:modified>
</cp:coreProperties>
</file>