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>
        <p:scale>
          <a:sx n="96" d="100"/>
          <a:sy n="96" d="100"/>
        </p:scale>
        <p:origin x="14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Protocol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TCP/IP Layers and Example Protocols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Dominant commercial protocol architecture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Specified and extensively used before OSI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 official model but a working one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ACEA3-130F-26CE-4C72-A7D4C341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336144"/>
            <a:ext cx="4492537" cy="54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Operation of TCP/IP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4B697-7545-7E4D-0998-8F9F224D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14" y="1341226"/>
            <a:ext cx="691611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Some Protocols in TCP/IP Suite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0AC02F-0DFD-5018-8855-21FB300B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20" y="1203718"/>
            <a:ext cx="7162860" cy="5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7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Standards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56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Required to allow for interoperability between equipment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 facto standards	e.g.) UNIX, IBM PC, Windows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 jure standards	e.g.) OSI 7 layers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Ensures a large market for equipment and software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products from different vendors to communicate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Freeze technology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be multiple standards for the same thing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Web sites for IETF, IEEE, ITU-T, ISO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570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Socket Programming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56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Concept was developed in the 1980s in the UNIX environment as the Berkeley sockets interface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 facto standard application programming interface (API)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Basis for Window Sockets (WinSock)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Enables communications between a client and server process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It may be connections oriented or connectionless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TCP/UDP header includes source port and </a:t>
            </a:r>
            <a:r>
              <a:rPr lang="en-US" altLang="ko-KR" sz="2000" dirty="0" err="1"/>
              <a:t>dest</a:t>
            </a:r>
            <a:r>
              <a:rPr lang="en-US" altLang="ko-KR" sz="2000" dirty="0"/>
              <a:t>. Port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These port values identify the respective users(applications) while the IP addresses identify the respective host systems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10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The Socket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56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Formed by concatenating a port value and an IP address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Unique throughout the Internet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Used to define a communication API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Generic interface for writing programs that use TCP or UDP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Socket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domain {AFUNIX, AF_INET, AF_INET6}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Type {stream, datagram, raw}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Protocol {TCP, UDP, ICMP}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Socket data structure depends on the implementation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Cf) reserved port ≈ well-known port ≈ server port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607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Core Socket Functions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2B1F56-7F40-34CF-FB84-D6BC7783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9" y="1231383"/>
            <a:ext cx="6214775" cy="54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3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Socket System Calls for Connection-oriented Protocol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1CBEA-E0E0-48FD-147A-D8661773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66" y="1079431"/>
            <a:ext cx="4354125" cy="55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Skeleton of Client/Server Programming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6AF4B-AD98-DC84-CEF0-2980C1DB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22" y="1417331"/>
            <a:ext cx="8621552" cy="52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Client/Server Operational View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2614E-C8B9-C574-9912-CB84A154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59" y="1517119"/>
            <a:ext cx="9139882" cy="4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Protocol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Need for protocol architecture to transfer data several tasks must be performed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The source must activate communications path or inform network of the identity of the desired destination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The source must make sure that 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. Is prepared to receive data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transfer application on source must confirm file </a:t>
            </a:r>
            <a:r>
              <a:rPr lang="en-US" altLang="ko-KR" sz="1600" dirty="0" err="1"/>
              <a:t>mgmt</a:t>
            </a:r>
            <a:r>
              <a:rPr lang="en-US" altLang="ko-KR" sz="1600" dirty="0"/>
              <a:t> program at destination is prepared to accept and store the file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A format translation function may need  to be performed if the formats used on the two systems are different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Function of Protocol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340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Breaks logic into subtask modules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Modules are arranged in a vertical stack, so layering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layer in the stack performs a subset of functions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Relies on next lower layer for primitive functions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services to the next higher layer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Changes in one layer should not require changes in other layers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protocol is a set of rules or conventions that allow peer layers to communicate, the key features of a protocol are: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Syntax : format of data blocks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Semantics : control information for coordination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Timing : speed matching and sequencing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94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Communication Layer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340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Communication tasks are organized into three relatively independent layers: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Application layer : contains logic to support applications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Transport layer : provides reliable data transfer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access layer : concerned with the exchange of data between a computer and the network to which it is attached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76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Protocol Architecture and Networks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F0A411-104E-8A07-A3A6-6D1419C2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30" y="1350752"/>
            <a:ext cx="704948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Protocol in a Simplified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782F7-ECAF-3624-066E-9CBB1D71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93" y="1331700"/>
            <a:ext cx="649695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Standardized Protocol Architectures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56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Required for devices to communicate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Vendors have more marketable products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Customers can insist on standards based equipment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standards: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OSI reference model : never lived up to early promises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TCP/IP protocol suite : most widely used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Also : IBM System Network Architecture(SNA)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07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OSI Reference Model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6295D-4591-04AD-4E68-E3383D46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517119"/>
            <a:ext cx="724953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7044</TotalTime>
  <Words>596</Words>
  <Application>Microsoft Office PowerPoint</Application>
  <PresentationFormat>와이드스크린</PresentationFormat>
  <Paragraphs>99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Network : Protocol</vt:lpstr>
      <vt:lpstr>Reference</vt:lpstr>
      <vt:lpstr>Protocol Architecture</vt:lpstr>
      <vt:lpstr>Function of Protocol Architecture</vt:lpstr>
      <vt:lpstr>Communication Layer</vt:lpstr>
      <vt:lpstr>Protocol Architecture and Networks</vt:lpstr>
      <vt:lpstr>Protocol in a Simplified Architecture</vt:lpstr>
      <vt:lpstr>Standardized Protocol Architectures</vt:lpstr>
      <vt:lpstr>OSI Reference Model</vt:lpstr>
      <vt:lpstr>TCP/IP Layers and Example Protocols </vt:lpstr>
      <vt:lpstr>Operation of TCP/IP</vt:lpstr>
      <vt:lpstr>Some Protocols in TCP/IP Suite</vt:lpstr>
      <vt:lpstr>Standards </vt:lpstr>
      <vt:lpstr>Socket Programming </vt:lpstr>
      <vt:lpstr>The Socket</vt:lpstr>
      <vt:lpstr>Core Socket Functions</vt:lpstr>
      <vt:lpstr>Socket System Calls for Connection-oriented Protocol</vt:lpstr>
      <vt:lpstr>Skeleton of Client/Server Programming</vt:lpstr>
      <vt:lpstr>Client/Server Operational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279</cp:revision>
  <dcterms:created xsi:type="dcterms:W3CDTF">2022-06-28T01:58:12Z</dcterms:created>
  <dcterms:modified xsi:type="dcterms:W3CDTF">2023-01-04T09:59:19Z</dcterms:modified>
</cp:coreProperties>
</file>