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404" r:id="rId4"/>
    <p:sldId id="405" r:id="rId5"/>
    <p:sldId id="406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1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Network : Wide Area Networks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Crossbar Matrix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D8E305-3E4F-C522-596D-4662AB00D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452" y="1294624"/>
            <a:ext cx="5839640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Three Stage Space-Division Switch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83AA58-BBDD-5A7A-AD1B-9EA592B9C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039" y="1517119"/>
            <a:ext cx="7166465" cy="499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Packet Switching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1493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While circuit switching was designed for voice, packet switching was designed for data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Transmitted in small packets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Packets contains user data and control information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Packets are received, stored and past on to the next node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D9F0A4-082E-D093-86C9-E5B2E1458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88" y="3824334"/>
            <a:ext cx="6735167" cy="257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6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Advantages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1493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Line efficiency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Single link is shared by many packets over time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Packets queues and transmitted as fast as possible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Data rate conversion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Each station connects to the local node at proper speed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Nodes buffer data if required to equalize rates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No blocking of calls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Packets are accepted even when network is busy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Delivery may slow down – delivery delay increases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Priorities can be used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3322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Switching Technique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1493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Station breaks long message into packets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Packets sent one at a time to the network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Packets handled in two ways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Datagram : each packet is treated independently with no reference to previous packets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Virtual circuit : a preplanned route is established before any packets are sent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98427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Datagram Approach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1D270B-E8AA-6870-DE0E-ABB88CAB4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3"/>
          <a:stretch/>
        </p:blipFill>
        <p:spPr>
          <a:xfrm>
            <a:off x="6096000" y="566962"/>
            <a:ext cx="5041546" cy="629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93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Virtual Circuit Approach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9BF564-8987-2382-54D3-2FB300D1C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"/>
          <a:stretch/>
        </p:blipFill>
        <p:spPr>
          <a:xfrm>
            <a:off x="6857592" y="653531"/>
            <a:ext cx="4821936" cy="593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10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Virtual Circuits vs. Datagram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1493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Virtual circuits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Network can provide sequencing and error control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Packets are forwarded more quickly (no routing decisions to make)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Less reliable (failure of a node lose all circuits through that node)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Datagram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No call setup phase (better if few packets)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More flexible (routing can be used to avoid congested parts of the network)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More reliable (if a node fails, find an alternate route)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52842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Event Timing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A9647F-0DB4-A0A0-A9C2-42B47C179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037" y="1517119"/>
            <a:ext cx="6798379" cy="501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2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Effect of Packet Size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5659728" cy="51493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There is a significant relationship between packet size and transmission time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data pass through X to Y,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packet size 43 octets (40 data, 3 control)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30D469-37A0-1C4A-4B87-D1A5925DD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1"/>
          <a:stretch/>
        </p:blipFill>
        <p:spPr>
          <a:xfrm>
            <a:off x="6384724" y="624287"/>
            <a:ext cx="5054420" cy="604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4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Reference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William Stalling, Data and Computer Communications 10/E, Prentice Hall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WAN Technology and Protocols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Switched communications networks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Switching nodes : provide a switching facility that move data between nodes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Stations : devices attached to the network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Nodes : switching devices that provide communication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Communications network : collection of nodes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Switched network : data entering the network from a station are routed to the destination by being switched from node to node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1008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Circuit Switching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3408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Uses a dedicated path between two stations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Has three phases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Establish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Transfer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disconnect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Inefficient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Channel capacity dedicated for duration of connection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If no data, capacity wasted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Set up (connection) takes time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Once connected, transfer is transparent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6948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Public Circuit Switched Network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BD4317-D47C-4A4D-3C5F-5E8C6B12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5" y="1550805"/>
            <a:ext cx="9316750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4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Circuit-Switching Technology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3408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Driven by application that handle voice traffic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Key requirements is no transmission delay and no variation in delay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Efficient for analog trans. Of voice signals but, inefficient for digital trans.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Transparent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Once a circuit is established, it appears as a direct connection no special logic is needed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Telecommunication components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Subscriber : devices attached to network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Local loop : subscriber loop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Exchange : switching centers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Trunks : branched between exchanges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4679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Circuit Switch Elements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3373728" cy="10523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Circuit establishment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460E957-042B-3178-BF8E-6A5D4765549D}"/>
              </a:ext>
            </a:extLst>
          </p:cNvPr>
          <p:cNvSpPr txBox="1">
            <a:spLocks/>
          </p:cNvSpPr>
          <p:nvPr/>
        </p:nvSpPr>
        <p:spPr>
          <a:xfrm>
            <a:off x="7285128" y="1517119"/>
            <a:ext cx="3373728" cy="105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Circuit switch elements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A9310C-4DEA-68CA-C91A-C70D7F691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43" y="2179900"/>
            <a:ext cx="4953691" cy="39629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9100E3-46E9-753C-B8BC-FF3C260FC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310" y="2304756"/>
            <a:ext cx="3373849" cy="43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6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Blocking or Non-blocking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1493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Blocking network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May be unable to connect stations because all paths are in use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Used on voice systems because it is expected to be of short duration and that a fraction of the phoned will be engaged at any one time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Non-blocking network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Permits all stations to connect at once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Grants all possible connection requests as long as the called party is free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On using data connections, terminals can be continuously connected for long periods of time so nonblocking configurations are required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2269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Space Division Switching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14932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Originally developed for analog environment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Signal paths are physically separate from one another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Crossbar switch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Number of </a:t>
            </a:r>
            <a:r>
              <a:rPr lang="en-US" altLang="ko-KR" sz="1600" dirty="0" err="1"/>
              <a:t>crosspoints</a:t>
            </a:r>
            <a:r>
              <a:rPr lang="en-US" altLang="ko-KR" sz="1600" dirty="0"/>
              <a:t> grows as square of number of stations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Loss of </a:t>
            </a:r>
            <a:r>
              <a:rPr lang="en-US" altLang="ko-KR" sz="1600" dirty="0" err="1"/>
              <a:t>crosspoint</a:t>
            </a:r>
            <a:r>
              <a:rPr lang="en-US" altLang="ko-KR" sz="1600" dirty="0"/>
              <a:t> prevents connection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Inefficient : all stations connected, only a few </a:t>
            </a:r>
            <a:r>
              <a:rPr lang="en-US" altLang="ko-KR" sz="1600" dirty="0" err="1"/>
              <a:t>crosspoints</a:t>
            </a:r>
            <a:r>
              <a:rPr lang="en-US" altLang="ko-KR" sz="1600" dirty="0"/>
              <a:t> in use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Multistage switch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Reduced number of </a:t>
            </a:r>
            <a:r>
              <a:rPr lang="en-US" altLang="ko-KR" sz="1600" dirty="0" err="1"/>
              <a:t>crosspoints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More than one path through network, so increased reliability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More complex control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May be blocking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4794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B0F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7110</TotalTime>
  <Words>644</Words>
  <Application>Microsoft Office PowerPoint</Application>
  <PresentationFormat>와이드스크린</PresentationFormat>
  <Paragraphs>121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Calibri</vt:lpstr>
      <vt:lpstr>Office 테마</vt:lpstr>
      <vt:lpstr>Network : Wide Area Networks</vt:lpstr>
      <vt:lpstr>Reference</vt:lpstr>
      <vt:lpstr>WAN Technology and Protocols</vt:lpstr>
      <vt:lpstr>Circuit Switching</vt:lpstr>
      <vt:lpstr>Public Circuit Switched Network</vt:lpstr>
      <vt:lpstr>Circuit-Switching Technology</vt:lpstr>
      <vt:lpstr>Circuit Switch Elements</vt:lpstr>
      <vt:lpstr>Blocking or Non-blocking</vt:lpstr>
      <vt:lpstr>Space Division Switching</vt:lpstr>
      <vt:lpstr>Crossbar Matrix</vt:lpstr>
      <vt:lpstr>Three Stage Space-Division Switch</vt:lpstr>
      <vt:lpstr>Packet Switching</vt:lpstr>
      <vt:lpstr>Advantages</vt:lpstr>
      <vt:lpstr>Switching Technique</vt:lpstr>
      <vt:lpstr>Datagram Approach</vt:lpstr>
      <vt:lpstr>Virtual Circuit Approach</vt:lpstr>
      <vt:lpstr>Virtual Circuits vs. Datagram</vt:lpstr>
      <vt:lpstr>Event Timing</vt:lpstr>
      <vt:lpstr>Effect of Packet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285</cp:revision>
  <dcterms:created xsi:type="dcterms:W3CDTF">2022-06-28T01:58:12Z</dcterms:created>
  <dcterms:modified xsi:type="dcterms:W3CDTF">2023-01-07T09:05:23Z</dcterms:modified>
</cp:coreProperties>
</file>