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Internet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Application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MIME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MIME header fields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MIME-version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content-type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content-transfer-encoding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content-ID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content-description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5D0A3E-3ADE-D0D5-01E3-E56BD80B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24" y="3328416"/>
            <a:ext cx="703043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Directory Service (DNS)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 directory lookup service that provides a mapping between the name of a host and its numerical address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essential to the functioning of the Internet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defined in RFCs 1034 and 1035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Four elements comprise the DNS: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domain name space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DNS database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name servers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resolvers</a:t>
            </a:r>
          </a:p>
        </p:txBody>
      </p:sp>
    </p:spTree>
    <p:extLst>
      <p:ext uri="{BB962C8B-B14F-4D97-AF65-F5344CB8AC3E}">
        <p14:creationId xmlns:p14="http://schemas.microsoft.com/office/powerpoint/2010/main" val="359896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Domain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Refers to a group of hosts that are under the administrative control of a single entity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organized hierarchically, so that a given domain may consist of a number of subordinate domains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names are assigned and reflect the hierarchical organization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84C9D2-BE3D-E703-5E6A-86301477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66" y="3172968"/>
            <a:ext cx="6785468" cy="32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DNS Name Resolution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7BC9FA-7C09-DCE9-884C-9458F7DE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07" y="1417648"/>
            <a:ext cx="8371386" cy="5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Transaction-oriented client/server protocol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most typical use is between a Web browser and a Web server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use of TCP to provide reliability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C0688B-B4D3-0F49-EE97-97D5C784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85" y="3127248"/>
            <a:ext cx="5802239" cy="35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Proxy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It is a kind of forwarding agent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receiving a request for a URL object, modifying the request, and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forwarding the request toward the server identified in the URL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Acts as a server in interacting with a client and as a client in interacting with a server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Scenarios that call for the use of a proxy: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security intermediary (such as a firewall)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different versions of HTTP (the proxy can implement both versions and perform the required mapping)</a:t>
            </a:r>
          </a:p>
        </p:txBody>
      </p:sp>
    </p:spTree>
    <p:extLst>
      <p:ext uri="{BB962C8B-B14F-4D97-AF65-F5344CB8AC3E}">
        <p14:creationId xmlns:p14="http://schemas.microsoft.com/office/powerpoint/2010/main" val="421401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Intermediate HTTP Systems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EEF58-D6C8-D6A5-D842-4B77B05D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67" y="1701295"/>
            <a:ext cx="7720074" cy="49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Multimedia Support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Requirements for real-time communication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low jitter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low latency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ability to easily integrate non-real-time and real-time services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adaptable to dynamically changing network and traffic conditions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high effective capacity utilization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good performance for large networks &amp; large numbers of connections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modest buffer requirements within the network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low overhead in header bits per packet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low processing overhead per packet within the network and at the end system</a:t>
            </a:r>
          </a:p>
        </p:txBody>
      </p:sp>
    </p:spTree>
    <p:extLst>
      <p:ext uri="{BB962C8B-B14F-4D97-AF65-F5344CB8AC3E}">
        <p14:creationId xmlns:p14="http://schemas.microsoft.com/office/powerpoint/2010/main" val="2283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Real-time Traffic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BFC300-08BB-9649-67F4-B5C2EE78FBAA}"/>
              </a:ext>
            </a:extLst>
          </p:cNvPr>
          <p:cNvGrpSpPr/>
          <p:nvPr/>
        </p:nvGrpSpPr>
        <p:grpSpPr>
          <a:xfrm>
            <a:off x="2169352" y="488721"/>
            <a:ext cx="9078592" cy="6096329"/>
            <a:chOff x="2114488" y="287553"/>
            <a:chExt cx="9078592" cy="609632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FA6EB8-B0FE-323D-A23D-17A59ECF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488" y="3125877"/>
              <a:ext cx="9078592" cy="32580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481988-A7D0-E246-66CA-6EACF341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715" y="287553"/>
              <a:ext cx="4779925" cy="2838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37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Hard vs Soft Real-time Applications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Hard RT (Real Time)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have zero loss tolerance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deterministic upper bound on jitter and high reliability takes precedence over network utilization considerations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Soft RT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tolerate the loss of some portion of the communicated data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impose fewer requirements on the network. So permissible to focus on maximizing network utilization, even at the cost of some lost or </a:t>
            </a:r>
            <a:r>
              <a:rPr lang="en-US" altLang="ko-KR" sz="1600" dirty="0" err="1"/>
              <a:t>misordered</a:t>
            </a:r>
            <a:r>
              <a:rPr lang="en-US" altLang="ko-KR" sz="1600" dirty="0"/>
              <a:t> packets</a:t>
            </a:r>
          </a:p>
        </p:txBody>
      </p:sp>
    </p:spTree>
    <p:extLst>
      <p:ext uri="{BB962C8B-B14F-4D97-AF65-F5344CB8AC3E}">
        <p14:creationId xmlns:p14="http://schemas.microsoft.com/office/powerpoint/2010/main" val="3150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Voice over IP (VoIP)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 transmission of speech across IP-based network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Has two main advantages over traditional telephony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cheaper to operate than an equivalent PSTN system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readily integrates with other services, such as WWW access with telephone features through a single PC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VoIP signaling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before voice can be transferred using VoIP a call must be placed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calling user supplies the phone # of a URI which then triggers a set of protocol interactions resulting in the placement of the call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heart of these is the Session Initiation Protocol (SIP)</a:t>
            </a:r>
          </a:p>
        </p:txBody>
      </p:sp>
    </p:spTree>
    <p:extLst>
      <p:ext uri="{BB962C8B-B14F-4D97-AF65-F5344CB8AC3E}">
        <p14:creationId xmlns:p14="http://schemas.microsoft.com/office/powerpoint/2010/main" val="48499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VoIP Processing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EE25C1-0A2C-255D-93FA-DE7EDD0967E8}"/>
              </a:ext>
            </a:extLst>
          </p:cNvPr>
          <p:cNvGrpSpPr/>
          <p:nvPr/>
        </p:nvGrpSpPr>
        <p:grpSpPr>
          <a:xfrm>
            <a:off x="2539950" y="685800"/>
            <a:ext cx="8484979" cy="5980644"/>
            <a:chOff x="3335478" y="783934"/>
            <a:chExt cx="8484979" cy="59806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6D37DD7-F0D4-F701-3981-BF38BF58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4430" y="783934"/>
              <a:ext cx="5246027" cy="59806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DC740CA-CD75-91B4-5320-B9D15DB0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478" y="1706097"/>
              <a:ext cx="3238952" cy="505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1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Real-time Transport Protocol (RTP)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Best suited to soft real-time communication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lacks the necessary mechanisms to support hard real-time traffic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RTP (RFC 3550) supports the transfer of real-time data among a number of participants in a session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session is a logical association among two or more RTP entities that is maintained for the duration of the data transfer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is defined by: 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RTP port number 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RTCP port number 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Participant IP addresses</a:t>
            </a:r>
          </a:p>
        </p:txBody>
      </p:sp>
    </p:spTree>
    <p:extLst>
      <p:ext uri="{BB962C8B-B14F-4D97-AF65-F5344CB8AC3E}">
        <p14:creationId xmlns:p14="http://schemas.microsoft.com/office/powerpoint/2010/main" val="350774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RTP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Two protocols that make up RTP are: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RTP : data transfer protocol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RTCP : control protocol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Protocol architecture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54B24E-486F-59DA-AEEF-483B856F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88" y="2682935"/>
            <a:ext cx="624927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Email, DNS, and HTTP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Electronic mail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facility that allows users at workstations and terminals to compose and exchange messages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Internet mail architecture (RFC 5598) consists of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user world, in the form of Message User Agents (MUA)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transfer world, in the form of the Message Handling Service (MHS), which is composed of Message Transfer Agents (MTA)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Domain Name Server (DNS) : RFC 1034,1035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directory lookup service that provides a mapping between the name of a host on the Internet and its numerical address</a:t>
            </a:r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Mail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358D1F-DFEF-1BDA-463C-F23F8844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07" y="1392703"/>
            <a:ext cx="5736193" cy="52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Mail Standards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Post Office Protocol (POP3) : RFC 1939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an e-mail client to download an e-mail from a server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Internet Mail Access Protocol (IMAP) : RFC 3501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stronger authentication than POP3 and provides other functions not supported by POP3, so synchronized replication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Simple Mail Transfer Protocol (SMTP) : RFC 821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protocol used for transfer of mail from a user agent to an MTA and from one MTA to another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Multipurpose Internet Mail Extensions (MIME)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supplements SMTP and allows the encapsulation of multimedia messages inside of a standard SMTP message</a:t>
            </a:r>
          </a:p>
        </p:txBody>
      </p:sp>
    </p:spTree>
    <p:extLst>
      <p:ext uri="{BB962C8B-B14F-4D97-AF65-F5344CB8AC3E}">
        <p14:creationId xmlns:p14="http://schemas.microsoft.com/office/powerpoint/2010/main" val="32902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SMTP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Aims to transfer mail between hosts in the TCP/IP suite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Not concerned with the format or content of messages themselves, but with exceptions as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standardizes the message character set as 7-bit ASCII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adds log information to the start of the delivered message that indicates the path the message took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SMTP adapts RFC 822, which defines a format for text messages that are sent using electronic mail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 envelope : contains whatever information is needed to accomplish transmission and delivery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contents : comprise the object to be delivered to the recipient</a:t>
            </a:r>
          </a:p>
        </p:txBody>
      </p:sp>
    </p:spTree>
    <p:extLst>
      <p:ext uri="{BB962C8B-B14F-4D97-AF65-F5344CB8AC3E}">
        <p14:creationId xmlns:p14="http://schemas.microsoft.com/office/powerpoint/2010/main" val="151764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SMTP Mail Flow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F24331-8723-EEED-7C7A-60E921D2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94" y="854337"/>
            <a:ext cx="5138918" cy="57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Limitations of SMTP/822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SMTP/822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cannot transmit executable files or binary objects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cannot transmit text data that includes national language characters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reject mail messages over a certain size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some implementations do not adhere completely to the SMTP standards defined in RFC 821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SMTP gateways that translate between ASCII and EBCDIC do not use a consistent set of mappings, resulting in translation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6950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MIME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Extension to the RFC 822 framework that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is intended to address some of the problems and limitations of the use of SMTP and RFC 822 for electronic mail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Includes the following elements: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five new message header fields are defined, which may be included in an RFC 822 header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number of content formats are defined, thus standardizing representations that support multimedia electronic mail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transfer encodings are defined that enable the conversion of any content format into a form that is protected from the mail system</a:t>
            </a:r>
          </a:p>
        </p:txBody>
      </p:sp>
    </p:spTree>
    <p:extLst>
      <p:ext uri="{BB962C8B-B14F-4D97-AF65-F5344CB8AC3E}">
        <p14:creationId xmlns:p14="http://schemas.microsoft.com/office/powerpoint/2010/main" val="17108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9341</TotalTime>
  <Words>1038</Words>
  <Application>Microsoft Office PowerPoint</Application>
  <PresentationFormat>와이드스크린</PresentationFormat>
  <Paragraphs>124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Network : Internet Application</vt:lpstr>
      <vt:lpstr>Reference</vt:lpstr>
      <vt:lpstr>Email, DNS, and HTTP</vt:lpstr>
      <vt:lpstr>Internet Mail Architecture</vt:lpstr>
      <vt:lpstr>Internet Mail Standards</vt:lpstr>
      <vt:lpstr>SMTP</vt:lpstr>
      <vt:lpstr>SMTP Mail Flow</vt:lpstr>
      <vt:lpstr>Limitations of SMTP/822</vt:lpstr>
      <vt:lpstr>MIME (1)</vt:lpstr>
      <vt:lpstr>MIME (2)</vt:lpstr>
      <vt:lpstr>Internet Directory Service (DNS)</vt:lpstr>
      <vt:lpstr>Domain</vt:lpstr>
      <vt:lpstr>DNS Name Resolution</vt:lpstr>
      <vt:lpstr>HTTP</vt:lpstr>
      <vt:lpstr>Proxy</vt:lpstr>
      <vt:lpstr>Intermediate HTTP Systems</vt:lpstr>
      <vt:lpstr>Internet Multimedia Support</vt:lpstr>
      <vt:lpstr>Real-time Traffic</vt:lpstr>
      <vt:lpstr>Hard vs Soft Real-time Applications</vt:lpstr>
      <vt:lpstr>Voice over IP (VoIP)</vt:lpstr>
      <vt:lpstr>VoIP Processing</vt:lpstr>
      <vt:lpstr>Real-time Transport Protocol (RTP)</vt:lpstr>
      <vt:lpstr>RTP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417</cp:revision>
  <dcterms:created xsi:type="dcterms:W3CDTF">2022-06-28T01:58:12Z</dcterms:created>
  <dcterms:modified xsi:type="dcterms:W3CDTF">2023-12-26T09:22:28Z</dcterms:modified>
</cp:coreProperties>
</file>