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422" r:id="rId4"/>
    <p:sldId id="423" r:id="rId5"/>
    <p:sldId id="424" r:id="rId6"/>
    <p:sldId id="425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3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BA8D1D2-79EF-2FB1-8202-F68930FCCC96}" name="김재현" initials="김" userId="S::elsd0326@student.jbnu.ac.kr::d748fa45-46e2-41f6-b076-e8ffb829c4f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2000" autoAdjust="0"/>
  </p:normalViewPr>
  <p:slideViewPr>
    <p:cSldViewPr snapToGrid="0">
      <p:cViewPr varScale="1">
        <p:scale>
          <a:sx n="105" d="100"/>
          <a:sy n="10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09BF-503D-46EF-A7F0-824009663C50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5C388-934A-4DC6-9185-7480E02D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6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805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1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C44B4-914F-26CF-F402-39244D5D0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44320C-C0FB-795E-730C-1274DF8A8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09E8F-FA9F-5500-CFAA-F5C1E943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2FEB8-73AB-5E3D-E09C-296E97D3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BB892-A53F-A7DF-0A16-D304475C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A6361-032F-3004-D7F7-65BACAFD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9598F-CFA7-8BE0-A6EB-B2955ED1D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08E7F-273A-F0A7-CB9C-53205F2F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90ED9-6558-CCC3-0E43-089E92E5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E1E32-E929-0F32-29F1-11589D89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7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A7BC57-9FDF-BBBF-579B-E2A3E2D40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08507-034D-2F63-6A2B-9521FBF4A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250F9-3536-91B5-B193-F7B31A3E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2FDF5-2E09-3624-A157-5085B74F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85CF2-4335-C4E6-EF55-93986B58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4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45083-BCF3-1FD2-ADE1-A7801058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B38FC-E797-F83D-90CF-3CF0BB08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1E370-0F4C-0A8B-0D85-45CE27E1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70FB1-8F91-D9CD-E434-AE439F76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DD38B-C7B0-F9E1-E03B-2368B816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4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731F0-A91E-2BA0-E585-8846664F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5AB8A7-3AEF-2434-A895-2AD86F306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42E85-320C-2257-133C-491CE1C9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9151B-1CCC-EC52-B52F-4F00F125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E70E4-04FF-F684-02A7-4ADE51C0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5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57188-F50F-964F-02C4-DF3965C3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B2526-7CA7-CF3A-E9D8-3527D708D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930050-C2B8-0059-D7E6-76C596658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53DC8-2879-ADFA-44B5-7C7A1D63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93C25A-543C-0226-5A28-8ED398A7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1316D-CFAE-3FA3-F30B-564630BF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9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298CB-A30C-1EC1-BC7B-6A7567AA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D84E0-CE80-D131-9512-C20282C39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F63126-24DC-6CF5-101C-2A1F1355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7B98E5-B4BA-756B-B3A8-650BAD955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BC25DB-0286-14A9-ED37-D02BBA3E8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5D3DF2-B2D6-5055-63FC-058A1176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48D35C-E0D3-3625-4E1F-3976DC23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C90503-DD5D-7D0C-10EB-6B04C198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1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B6756-6179-62A7-27B1-59A57FEB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2C9F00-053D-5446-01B6-BC0395D3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F1D02D-ADF0-5E37-9F14-E6B9989B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7D1411-C13C-7053-0D60-2FCE2B6C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7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55D014-DCD5-F6FE-D79C-44F2BC3C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D81402-FCE8-2DE0-A749-84A8EC93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D4235-5B19-199A-B9DA-05C57EF6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4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72E38-F044-60C8-FDFF-015EDA43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5A0CB-03C4-33A1-2DEC-81F8B119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95B66A-B82A-41D2-2902-C57C55BBB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98586-5FFE-EB13-7579-5ADA6ED5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7427D-7791-C917-BAB3-774DEDCF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017001-6DCB-1D52-3B36-91152487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5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925A3-A2EA-1495-AF73-0A750CD1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C28CE2-90D4-B30D-7C25-6C49EF2E3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1A9D7-6DEB-A23A-6BD3-07E2AC605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C71F4-C03B-494A-3C60-4F595917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84E75-9A6E-E09E-9C34-87AB5293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0DD31-2AC5-90D0-4D53-E5D09A82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4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01D028-20F8-3355-69EB-090B8380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D8857-2C1E-717F-87B0-D6D978DC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F7E65-7808-14F2-3C92-FD9F4B62A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3C2D2-5A1C-4C7F-8B84-C4DC8EB1FF56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64BAE-84CB-0C98-1773-0B93E8DDC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C6B54-E4C9-12F6-3824-643A16165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21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bnu.ac.kr/" TargetMode="External"/><Relationship Id="rId2" Type="http://schemas.openxmlformats.org/officeDocument/2006/relationships/hyperlink" Target="http://www.chonbuk.ac.k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altLang="ko-KR" sz="4800" b="1" dirty="0"/>
              <a:t>Network : Transport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Protocols (1)</a:t>
            </a:r>
            <a:endParaRPr lang="ko-KR" altLang="en-US" sz="48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B19EF-E170-43CB-C46E-7109DCE15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7875" y="4647056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/>
              <a:t>Jae Hyeon Kim</a:t>
            </a:r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37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An Example of the Fixed Sliding Window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29A7E80-4652-4CBE-A106-F956CE972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991" y="1517119"/>
            <a:ext cx="7440909" cy="514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56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Credit Scheme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Decouples flow control from ACK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Then, credit scheme mainly rules the flow control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Each octet has sequence number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Each transport segment has sequence number (SN), Ack. Number (AN) and window size (W) in header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Sends sequence number of first octet in segment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ACK includes (AN=I, W=j) which means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All octets through SN=i-1 acknowledged, want I next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Permission to send additional window of W=j octets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01794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Sending and Receiving Perspectives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BF1CFF-48B9-5B87-0169-3B61EEF64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850" y="1517119"/>
            <a:ext cx="6948216" cy="506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56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Credit Allocation Mechanism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8A3D14-0AD2-E7AA-2015-B4424893C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266" y="1517119"/>
            <a:ext cx="7731330" cy="525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10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Connection Establishment and Termination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Serves three main purpose: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Allow each end to assure that the other exists, and the other’s intension to communicate with the initiator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Allows exchange or negotiation of optional parameters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Triggers allocation of transport entity resources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By mutual agreement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00365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Simple Connection State Diagram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4BF34C-6285-87E6-A933-57E6392A3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344" y="1370476"/>
            <a:ext cx="6847127" cy="529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15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Connection Establishment Scenario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EFD0DD-2726-8F0C-45F0-ED106DC72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35" y="1877214"/>
            <a:ext cx="8983329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18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Unreliable Network Service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More difficult case for transport protocol since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Segments may get lost and/or arrive out of order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Examples include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Internetwork using IP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IEEE 802.3 with unacknowledged connectionless LLC service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Issues: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Ordered delivery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Retransmission strategy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Duplication detection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Flow control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Connection establishment &amp; termination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Crash recovery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17908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Reference</a:t>
            </a:r>
            <a:endParaRPr lang="ko-KR" altLang="en-US" sz="4000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61871E0-5F69-EF4A-4F6F-F2A0F9D3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William Stalling, Data and Computer Communications 10/E, Prentice Hall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36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Transport Protocols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End-to-end transport of data that shields the user from the details of the underlying communication systems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Reliable, connection oriented : has greater complexity, e.g. TCP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Best effort, connectionless : datagram, e.g. UDP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Connection-oriented transport protocol mechanisms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Provides establishment, maintenance and termination of a logical connection between TS(Transport Service) users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Most common service for a wide variety of applications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Is reliable, but complex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9279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Reliable Sequencing Network Service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Transport service is a simple end to end protocol between two systems on the same network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However, its situation on internet would be so complex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Because the below layer, so IP, provide a best-effort delivery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Issues are :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Addressing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Multiplexing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Flow control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Connection establishment and termination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9513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Addressing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Transport protocol must be able to derive the following information from the TS user address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User identification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 socket in TCP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Port represents a particular transport service user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Multiple users employ the same transport protocol and are distinguished by port numbers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Transport entity identification (on host)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Specify transport protocol (TCP, UDP)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Host address of attached network device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In the internet, a global internet address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10855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3-layer Internet Addressing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F59B234-F9CE-E95B-91D8-CACE95FEB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703" y="1517119"/>
            <a:ext cx="7911137" cy="523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168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 err="1"/>
              <a:t>cf</a:t>
            </a:r>
            <a:r>
              <a:rPr lang="en-US" altLang="ko-KR" sz="4000" b="1" dirty="0"/>
              <a:t>) Domain Name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CE971EA-C9FC-FDEE-D6ED-BA1A15105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Problem statement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Average brain can easily remember 7 digits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On average, IP addresses have 10.28 digits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So, we need an easier way to remember IP addresses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Makes use of alphanumeric names to refer to hosts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Add a distributed, hierarchical protocol (called DNS)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Address resolution is to map between host names and IP add.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Let’s re-think our DN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hlinkClick r:id="rId2"/>
              </a:rPr>
              <a:t>www.chonbuk.ac.kr</a:t>
            </a:r>
            <a:r>
              <a:rPr lang="en-US" altLang="ko-KR" sz="1600" dirty="0"/>
              <a:t> vs </a:t>
            </a:r>
            <a:r>
              <a:rPr lang="en-US" altLang="ko-KR" sz="1600" dirty="0">
                <a:hlinkClick r:id="rId3"/>
              </a:rPr>
              <a:t>www.jbnu.ac.kr</a:t>
            </a:r>
            <a:r>
              <a:rPr lang="en-US" altLang="ko-KR" sz="1600" dirty="0"/>
              <a:t> 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9FE670-DD05-6F9E-DF98-06CACCEA7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049" y="4726004"/>
            <a:ext cx="4405074" cy="194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10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Flow Control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Complex at the transport layer: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Considerable delay in the comm. Of flow control information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The transmission delay</a:t>
            </a:r>
            <a:r>
              <a:rPr lang="ko-KR" altLang="en-US" sz="1600" dirty="0"/>
              <a:t> </a:t>
            </a:r>
            <a:r>
              <a:rPr lang="en-US" altLang="ko-KR" sz="1600" dirty="0"/>
              <a:t>may</a:t>
            </a:r>
            <a:r>
              <a:rPr lang="ko-KR" altLang="en-US" sz="1600" dirty="0"/>
              <a:t> </a:t>
            </a:r>
            <a:r>
              <a:rPr lang="en-US" altLang="ko-KR" sz="1600" dirty="0"/>
              <a:t>be</a:t>
            </a:r>
            <a:r>
              <a:rPr lang="ko-KR" altLang="en-US" sz="1600" dirty="0"/>
              <a:t> </a:t>
            </a:r>
            <a:r>
              <a:rPr lang="en-US" altLang="ko-KR" sz="1600" dirty="0"/>
              <a:t>highly</a:t>
            </a:r>
            <a:r>
              <a:rPr lang="ko-KR" altLang="en-US" sz="1600" dirty="0"/>
              <a:t> </a:t>
            </a:r>
            <a:r>
              <a:rPr lang="en-US" altLang="ko-KR" sz="1600" dirty="0"/>
              <a:t>variable, making it difficult to effectively use a timeout mechanism for retransmission of lost data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Reasons for control: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User of the receiving transport entity cannot keep up with the flow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Receiving transport entity itself cannot keep up with the flow of segments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839795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Alternative to Flow Control Requirements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6D84BD-AEA0-00CE-BBC0-D05C8670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Do nothing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Segments that overflow are discarded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Sending transport entity will fail to get ACK and will retransmit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Thus further adding to incoming data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Refuse to accept further segments from the network service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Relies on network service to do the work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clumsy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Use a fixed sliding widow protocol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With a reliable network service this works quite well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Use a credit scheme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 more effective scheme to use with an unreliable network service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639071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00B0F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D7D31"/>
        </a:solidFill>
        <a:ln>
          <a:solidFill>
            <a:srgbClr val="ED7D3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8720</TotalTime>
  <Words>659</Words>
  <Application>Microsoft Office PowerPoint</Application>
  <PresentationFormat>와이드스크린</PresentationFormat>
  <Paragraphs>142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Calibri</vt:lpstr>
      <vt:lpstr>Office 테마</vt:lpstr>
      <vt:lpstr>Network : Transport Protocols (1)</vt:lpstr>
      <vt:lpstr>Reference</vt:lpstr>
      <vt:lpstr>Transport Protocols</vt:lpstr>
      <vt:lpstr>Reliable Sequencing Network Service</vt:lpstr>
      <vt:lpstr>Addressing</vt:lpstr>
      <vt:lpstr>3-layer Internet Addressing</vt:lpstr>
      <vt:lpstr>cf) Domain Name</vt:lpstr>
      <vt:lpstr>Flow Control</vt:lpstr>
      <vt:lpstr>Alternative to Flow Control Requirements</vt:lpstr>
      <vt:lpstr>An Example of the Fixed Sliding Window</vt:lpstr>
      <vt:lpstr>Credit Scheme</vt:lpstr>
      <vt:lpstr>Sending and Receiving Perspectives</vt:lpstr>
      <vt:lpstr>Credit Allocation Mechanism</vt:lpstr>
      <vt:lpstr>Connection Establishment and Termination</vt:lpstr>
      <vt:lpstr>Simple Connection State Diagram</vt:lpstr>
      <vt:lpstr>Connection Establishment Scenario</vt:lpstr>
      <vt:lpstr>Unreliable Network 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EC2</dc:title>
  <dc:creator>김재현</dc:creator>
  <cp:lastModifiedBy>김재현</cp:lastModifiedBy>
  <cp:revision>334</cp:revision>
  <dcterms:created xsi:type="dcterms:W3CDTF">2022-06-28T01:58:12Z</dcterms:created>
  <dcterms:modified xsi:type="dcterms:W3CDTF">2023-04-12T08:14:07Z</dcterms:modified>
</cp:coreProperties>
</file>