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b="1" dirty="0"/>
              <a:t>Network : Transport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Protocols (2)</a:t>
            </a:r>
            <a:endParaRPr lang="ko-KR" altLang="en-US" sz="4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Obsolete SYN Segment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6A23B9-EA17-9F3B-F249-B886F0C3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79" y="1507120"/>
            <a:ext cx="7391441" cy="51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4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Three Way Handshake </a:t>
            </a:r>
            <a:br>
              <a:rPr lang="en-US" altLang="ko-KR" sz="4000" b="1" dirty="0"/>
            </a:br>
            <a:r>
              <a:rPr lang="en-US" altLang="ko-KR" sz="4000" b="1" dirty="0"/>
              <a:t>: Examples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90370-1F10-BC1C-B4E4-57CC2EDAF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r="379"/>
          <a:stretch/>
        </p:blipFill>
        <p:spPr>
          <a:xfrm>
            <a:off x="6675120" y="382033"/>
            <a:ext cx="4654297" cy="62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Entity State Diagram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5B1B4-6597-29A0-AF14-3548EDDC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9" y="1272062"/>
            <a:ext cx="4572022" cy="53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Termination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2-way handshake is inadequate on an unreliable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Like connection establishment, it need 3-way handshake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Out of order segments could cause: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FIN segment to arrive before the last data segment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To avoid this problem the next sequence number after the last octet of data can be assigned to FIN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side must explicitly acknowledge the FIN of the other using an ACK with the sequence number of the FIN to be acknowledged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330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Failure Recovery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After restart a system, the state information of all active connections is lost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have half open connection because side that did not crash still thinks it is connected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Still active side of a half-open connection can close the connection using a keepalive timer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Wait for ACK for (time out) * (number of retries)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When expired, close connection and inform user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Or, failed side returns an RST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to every segment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that it receives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must be checked for validity on the other side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valid, an abnormal termination occurs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1087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Services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TCP (Transmission Control Protocol) : RFC 793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oriented, reliable communication over reliable and unreliable (inter)networks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Two ways of labeling data: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stream push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requires transmission of all data up to push flag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Receiver will deliver in same manner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Avoids waiting for full buffers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Urgent data signal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Indicates urgent data is upcoming in stream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decides how to handle it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8780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Services Request Primitives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A0ACE4-517F-F879-49F2-A496E0BA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39" y="1312888"/>
            <a:ext cx="5440941" cy="55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Header Format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22D11-199E-234C-B352-3417A046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722608"/>
            <a:ext cx="780206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Mechanisms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Can be grouped into: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 establishment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Always uses a three-way handshake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is determined by host and port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transfer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Viewed logically as consisting of a stream of octets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 is exercised using credit allocation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 termination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TCP user must issue a CLOSE primitive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An abrupt termination occurs if the issues an ABORT primitive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807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Send policy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no pushed data, a sending TCP entity transmits at its own convenience in credit allocation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construct segment per batch of data from user : quick response but higher overheads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wait for certain amount of data : slower response but lower overheads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Deliver policy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absence of push, can deliver data at own convenience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deliver from each segment received : higher O/S overheads but more responsive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buffer data from multiple segments : less O/S overheads but slower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887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Accept policy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segments arrive out of order the receiving TCP entity has two options: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In-order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Accept only segments that arrive in order; any segment that arrives out of order is discarded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for simple implementation but places a burden on the networking facility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a single segment is lost in transit, then all subsequent segments must be retransmitted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In-window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Accept all segments that are within the receive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a more complex acceptance test and a more sophisticated data storage scheme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87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(3)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Retransmit policy (three strategies)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First only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 one retransmission timer for entire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expires, retransmit the segment at the front of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Efficient traffic generation, but can have considerable delays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Batch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</a:t>
            </a:r>
            <a:r>
              <a:rPr lang="ko-KR" altLang="en-US" sz="1600" dirty="0"/>
              <a:t> </a:t>
            </a:r>
            <a:r>
              <a:rPr lang="en-US" altLang="ko-KR" sz="1600" dirty="0"/>
              <a:t>one retransmission timer for entire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expires, retransmit all segments in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result in unnecessary retransmissions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3205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(3)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Individual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 one timer for each segment in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complex implementation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923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(4)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Acknowledge policy (timing of ack.)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Immediate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Immediately transmit an empty segment containing the appropriate acknowledgment number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Simple and keeps the remote TCP fully informed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Limits unnecessary retransmissions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cause a further load on the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Cumulative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Wait for an outbound segment with data on which to piggyback the acknowledgement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Typically used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more processing at the receiving end and complicates the task of estimating round-trip time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755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UDP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Connectionless service specified in RFC 768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Delivery &amp; duplication control not guaranteed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Reduced overhead in transmission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Least common denominator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collection &amp; dissemination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Request-response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Real time application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E118A2-B1A3-9177-9373-93C2FC2A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11" y="4779204"/>
            <a:ext cx="7111659" cy="15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Ordered Delivery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With an unreliable network service it is possible that segments may arrive out of order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Solution is to number segments sequentially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TCP makes use of a scheme where each data octet is implicitly numbered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0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Retransmission Strategy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Events necessitating retransmission: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may be damaged in transit but still arrives at its </a:t>
            </a:r>
            <a:r>
              <a:rPr lang="en-US" altLang="ko-KR" sz="1600" dirty="0" err="1"/>
              <a:t>dest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fails to arrive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Sender does not know transmission was unsuccessful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Receiver acknowledges successful receipt by returning a segment containing an acknowledgement number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Retransmission strategy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 ACK will be issued if a segment does not arrive successfully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timer needs to be associated with segment at it is sent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 before acknowledgement is received, sender must retransmit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8545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Duplication Detection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Receiver received a segment, but lost its Ack.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Eventually the sender try to retransmit the segment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Receiver must be able to recognize duplicates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sequence numbers help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Complications arise if: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duplicate is received prior to the close of the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Sender must not get confused if it receives multiple acknowledgements to the same segment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Sequence number space must be long enough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duplicate is received after the close of the connection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780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Incorrect Duplicate Detection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A0FC9F-59B3-8D3D-3554-44C27827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23" y="1382243"/>
            <a:ext cx="463487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Credit allocation quite robust with unreliable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ack data &amp; grant credit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Lost ACK recovers on next received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Have problem if AN=I, W=0 closing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 send AN=I, W=j to reopen, but this is lost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Sender thinks window closed, receiver thinks it open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Solution is to use persist timer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timer expires, send something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Could be re-transmission of previous segment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867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Two way handshake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send SYN, B replies with SYN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Lost SYN handled by re-transmission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Ignore duplicate SYNs once connected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Lost or delayed data segments can cause connection problems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data segment from old connections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 use SYN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where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is the sequence # of the first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segment # far removed from previous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There is still a problem with SYN segment from old connections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Need ACK to include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So, three way handshake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85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Two Way Handshake problem with Obsolete Data Segment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518E8-7743-079E-5952-9FE65C607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8" r="259"/>
          <a:stretch/>
        </p:blipFill>
        <p:spPr>
          <a:xfrm>
            <a:off x="4732910" y="1140542"/>
            <a:ext cx="5681745" cy="5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1097</Words>
  <Application>Microsoft Office PowerPoint</Application>
  <PresentationFormat>와이드스크린</PresentationFormat>
  <Paragraphs>222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Network : Transport Protocols (2)</vt:lpstr>
      <vt:lpstr>Reference</vt:lpstr>
      <vt:lpstr>Ordered Delivery</vt:lpstr>
      <vt:lpstr>Retransmission Strategy</vt:lpstr>
      <vt:lpstr>Duplication Detection</vt:lpstr>
      <vt:lpstr>Incorrect Duplicate Detection</vt:lpstr>
      <vt:lpstr>Flow Control</vt:lpstr>
      <vt:lpstr>Connection Establishment</vt:lpstr>
      <vt:lpstr>Two Way Handshake problem with Obsolete Data Segment </vt:lpstr>
      <vt:lpstr>Obsolete SYN Segment</vt:lpstr>
      <vt:lpstr>Three Way Handshake  : Examples</vt:lpstr>
      <vt:lpstr>TCP Entity State Diagram</vt:lpstr>
      <vt:lpstr>Connection Termination</vt:lpstr>
      <vt:lpstr>Failure Recovery</vt:lpstr>
      <vt:lpstr>TCP Services</vt:lpstr>
      <vt:lpstr>TCP Services Request Primitives</vt:lpstr>
      <vt:lpstr>TCP Header Format</vt:lpstr>
      <vt:lpstr>TCP Mechanisms</vt:lpstr>
      <vt:lpstr>TCP Implementation Policy Options (1)</vt:lpstr>
      <vt:lpstr>TCP Implementation Policy Options (2)</vt:lpstr>
      <vt:lpstr>TCP Implementation Policy Options (3)</vt:lpstr>
      <vt:lpstr>TCP Implementation Policy Options (3)</vt:lpstr>
      <vt:lpstr>TCP Implementation Policy Options (4)</vt:lpstr>
      <vt:lpstr>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334</cp:revision>
  <dcterms:created xsi:type="dcterms:W3CDTF">2022-06-28T01:58:12Z</dcterms:created>
  <dcterms:modified xsi:type="dcterms:W3CDTF">2023-04-12T08:14:37Z</dcterms:modified>
</cp:coreProperties>
</file>