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94" r:id="rId4"/>
    <p:sldId id="349" r:id="rId5"/>
    <p:sldId id="348" r:id="rId6"/>
    <p:sldId id="315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Spring Boot Application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Apache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Tomcat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Apache Tomcat</a:t>
            </a:r>
            <a:r>
              <a:rPr lang="ko-KR" altLang="en-US" sz="2000" dirty="0"/>
              <a:t>은 자바 </a:t>
            </a:r>
            <a:r>
              <a:rPr lang="en-US" altLang="ko-KR" sz="2000" dirty="0"/>
              <a:t>servlet</a:t>
            </a:r>
            <a:r>
              <a:rPr lang="ko-KR" altLang="en-US" sz="2000" dirty="0"/>
              <a:t>을 이용하여 데이터 요청에 대한 응답을 자바코드로 처리하고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내용을 유저에게 제공하는 구조를 가진 </a:t>
            </a:r>
            <a:r>
              <a:rPr lang="en-US" altLang="ko-KR" sz="2000" dirty="0"/>
              <a:t>WAS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보통은 </a:t>
            </a:r>
            <a:r>
              <a:rPr lang="en-US" altLang="ko-KR" sz="2000" dirty="0"/>
              <a:t>application sever</a:t>
            </a:r>
            <a:r>
              <a:rPr lang="ko-KR" altLang="en-US" sz="2000" dirty="0"/>
              <a:t>를 </a:t>
            </a:r>
            <a:r>
              <a:rPr lang="en-US" altLang="ko-KR" sz="2000" dirty="0"/>
              <a:t>tomcat</a:t>
            </a:r>
            <a:r>
              <a:rPr lang="ko-KR" altLang="en-US" sz="2000" dirty="0"/>
              <a:t>으로 이용하는 경우 정적인 데이터는 웹 서버인 </a:t>
            </a:r>
            <a:r>
              <a:rPr lang="en-US" altLang="ko-KR" sz="2000" dirty="0" err="1"/>
              <a:t>apache</a:t>
            </a:r>
            <a:r>
              <a:rPr lang="ko-KR" altLang="en-US" sz="2000" dirty="0"/>
              <a:t>가 처리하도록 하기 때문에 </a:t>
            </a:r>
            <a:r>
              <a:rPr lang="en-US" altLang="ko-KR" sz="2000" dirty="0" err="1"/>
              <a:t>apache</a:t>
            </a:r>
            <a:r>
              <a:rPr lang="en-US" altLang="ko-KR" sz="2000" dirty="0"/>
              <a:t> tomcat</a:t>
            </a:r>
            <a:r>
              <a:rPr lang="ko-KR" altLang="en-US" sz="2000" dirty="0"/>
              <a:t>이라고 부른다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3074" name="Picture 2" descr="Tomcat - (1) 소개">
            <a:extLst>
              <a:ext uri="{FF2B5EF4-FFF2-40B4-BE49-F238E27FC236}">
                <a16:creationId xmlns:a16="http://schemas.microsoft.com/office/drawing/2014/main" id="{1AD224DB-94DE-DF7D-6E65-1296E705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61" y="4150123"/>
            <a:ext cx="4402194" cy="23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60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Spring Boot Application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Tomcat on Spring Boot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ServletWebServerFactoryAutoConfiguration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클래스에서 자동적으로 </a:t>
            </a:r>
            <a:r>
              <a:rPr lang="en-US" altLang="ko-KR" sz="2000" dirty="0"/>
              <a:t>Tomcat, jetty </a:t>
            </a:r>
            <a:r>
              <a:rPr lang="ko-KR" altLang="en-US" sz="2000" dirty="0"/>
              <a:t>같은 내장 </a:t>
            </a:r>
            <a:r>
              <a:rPr lang="en-US" altLang="ko-KR" sz="2000" dirty="0"/>
              <a:t>WAS</a:t>
            </a:r>
            <a:r>
              <a:rPr lang="ko-KR" altLang="en-US" sz="2000" dirty="0"/>
              <a:t>에 대한 설정을 자동적으로 처리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91D20E-864E-8269-5034-1B286BD6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86" y="3028996"/>
            <a:ext cx="5544042" cy="30963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065FD1-4146-1A71-8001-44DEFB758564}"/>
              </a:ext>
            </a:extLst>
          </p:cNvPr>
          <p:cNvSpPr/>
          <p:nvPr/>
        </p:nvSpPr>
        <p:spPr>
          <a:xfrm>
            <a:off x="1837944" y="5039129"/>
            <a:ext cx="1344168" cy="301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1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Tomcat on Spring Boot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75B00-3867-4550-51AE-841A5BCA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85" y="1315052"/>
            <a:ext cx="8012573" cy="53513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065FD1-4146-1A71-8001-44DEFB758564}"/>
              </a:ext>
            </a:extLst>
          </p:cNvPr>
          <p:cNvSpPr/>
          <p:nvPr/>
        </p:nvSpPr>
        <p:spPr>
          <a:xfrm>
            <a:off x="2055120" y="5332636"/>
            <a:ext cx="6174480" cy="1241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7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@SpringBootApplication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ED2E4B-D482-3B29-A9AA-08A3B31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2" y="1665211"/>
            <a:ext cx="4591691" cy="47345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CF5065-EDD0-9A35-C4C1-7AA16E01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41" y="2249424"/>
            <a:ext cx="6306203" cy="37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@SpringBootApplication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93962-391C-957D-FB33-CC1010F3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47" y="1355843"/>
            <a:ext cx="10604305" cy="53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@SpringBootApplication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17D5E-18C6-F50C-2EE8-E2334FCA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3" y="1433266"/>
            <a:ext cx="7991448" cy="3043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17E5F1-D075-1C27-D51C-657D4326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" y="4652866"/>
            <a:ext cx="10175431" cy="21321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FA7C56-55E8-B194-46D0-1178610AF229}"/>
              </a:ext>
            </a:extLst>
          </p:cNvPr>
          <p:cNvSpPr/>
          <p:nvPr/>
        </p:nvSpPr>
        <p:spPr>
          <a:xfrm>
            <a:off x="9957816" y="6565392"/>
            <a:ext cx="941832" cy="219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61E349-A987-E71F-0FD7-419B708C66AC}"/>
              </a:ext>
            </a:extLst>
          </p:cNvPr>
          <p:cNvSpPr/>
          <p:nvPr/>
        </p:nvSpPr>
        <p:spPr>
          <a:xfrm>
            <a:off x="1249680" y="4235600"/>
            <a:ext cx="941832" cy="2196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3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@SpringBootApplication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0D31B6-B85F-E5B2-C17B-D1563B2F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9" y="1636776"/>
            <a:ext cx="7893983" cy="47056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119CDA-1062-CF2E-024B-387444605427}"/>
              </a:ext>
            </a:extLst>
          </p:cNvPr>
          <p:cNvSpPr/>
          <p:nvPr/>
        </p:nvSpPr>
        <p:spPr>
          <a:xfrm>
            <a:off x="728809" y="3630168"/>
            <a:ext cx="2654471" cy="359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9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@SpringBootApplication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8A0DE1-799C-E762-1841-F7729E596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4" y="2362481"/>
            <a:ext cx="10136015" cy="41630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D106847-54FF-EB3A-2435-D97A8289FB3C}"/>
              </a:ext>
            </a:extLst>
          </p:cNvPr>
          <p:cNvSpPr/>
          <p:nvPr/>
        </p:nvSpPr>
        <p:spPr>
          <a:xfrm>
            <a:off x="766273" y="3785616"/>
            <a:ext cx="2388408" cy="341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7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@SpringBootApplication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04518-E751-194D-846F-43A10299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3" y="2370628"/>
            <a:ext cx="5544042" cy="30963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6AA42C-739E-C333-6AD6-4E1B503856FB}"/>
              </a:ext>
            </a:extLst>
          </p:cNvPr>
          <p:cNvSpPr/>
          <p:nvPr/>
        </p:nvSpPr>
        <p:spPr>
          <a:xfrm>
            <a:off x="1481328" y="4399049"/>
            <a:ext cx="1344168" cy="301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42C80-425E-E074-106D-6893F4DA59D1}"/>
              </a:ext>
            </a:extLst>
          </p:cNvPr>
          <p:cNvSpPr/>
          <p:nvPr/>
        </p:nvSpPr>
        <p:spPr>
          <a:xfrm>
            <a:off x="1426464" y="3339152"/>
            <a:ext cx="3392424" cy="301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C0752-0910-1904-7278-F11EE968BD58}"/>
              </a:ext>
            </a:extLst>
          </p:cNvPr>
          <p:cNvSpPr/>
          <p:nvPr/>
        </p:nvSpPr>
        <p:spPr>
          <a:xfrm>
            <a:off x="1002792" y="5154931"/>
            <a:ext cx="908304" cy="301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928D747-B37F-69F7-7609-BC9ED94C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417" y="2550075"/>
            <a:ext cx="5544041" cy="3567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META-INF/</a:t>
            </a:r>
            <a:r>
              <a:rPr lang="en-US" altLang="ko-KR" sz="1800" dirty="0" err="1"/>
              <a:t>spring.factories</a:t>
            </a:r>
            <a:r>
              <a:rPr lang="en-US" altLang="ko-KR" sz="1800" dirty="0"/>
              <a:t> – </a:t>
            </a:r>
            <a:r>
              <a:rPr lang="ko-KR" altLang="en-US" sz="1800" dirty="0"/>
              <a:t>자동 설정 대상 클래스 목록으로 </a:t>
            </a:r>
            <a:r>
              <a:rPr lang="en-US" altLang="ko-KR" sz="1800" dirty="0"/>
              <a:t>@EnableAutoConfiguration </a:t>
            </a:r>
            <a:r>
              <a:rPr lang="ko-KR" altLang="en-US" sz="1800" dirty="0"/>
              <a:t>사용시</a:t>
            </a:r>
            <a:r>
              <a:rPr lang="en-US" altLang="ko-KR" sz="1800" dirty="0"/>
              <a:t>, </a:t>
            </a:r>
            <a:r>
              <a:rPr lang="ko-KR" altLang="en-US" sz="1800" dirty="0"/>
              <a:t>해당 클래스들은 자동 설정 대상이 된다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META-INF/</a:t>
            </a:r>
            <a:r>
              <a:rPr lang="en-US" altLang="ko-KR" sz="1800" dirty="0" err="1"/>
              <a:t>spring.configuration-metadata.json</a:t>
            </a:r>
            <a:r>
              <a:rPr lang="en-US" altLang="ko-KR" sz="1800" dirty="0"/>
              <a:t> – </a:t>
            </a:r>
            <a:r>
              <a:rPr lang="ko-KR" altLang="en-US" sz="1800" dirty="0"/>
              <a:t>자동 설정에 사용할 </a:t>
            </a:r>
            <a:r>
              <a:rPr lang="en-US" altLang="ko-KR" sz="1800" dirty="0"/>
              <a:t>property </a:t>
            </a:r>
            <a:r>
              <a:rPr lang="ko-KR" altLang="en-US" sz="1800" dirty="0"/>
              <a:t>정의 파일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Org/</a:t>
            </a:r>
            <a:r>
              <a:rPr lang="en-US" altLang="ko-KR" sz="1800" dirty="0" err="1"/>
              <a:t>springframework</a:t>
            </a:r>
            <a:r>
              <a:rPr lang="en-US" altLang="ko-KR" sz="1800" dirty="0"/>
              <a:t>/boot/autoconfigure – </a:t>
            </a:r>
            <a:r>
              <a:rPr lang="ko-KR" altLang="en-US" sz="1800" dirty="0"/>
              <a:t>미리 구현해 놓은 자동 설정 리스트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13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WAS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Spring Boot Application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@SpringBootApplication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644D41-7DAE-B201-94FF-30E352E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46" y="1691641"/>
            <a:ext cx="7094317" cy="32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WAS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07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네트워크에서 다른 컴퓨터나 소프트웨어와 같은 클라이언트에게 서비스를 제공하는 컴퓨터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서버는 서비스를 제공하기 위한 소프트웨어인 서버 소프트웨어가 가지고 있는 기능 자체를 뜻한다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DE320-9F92-89EA-9533-0D71A4D4E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79" y="4668861"/>
            <a:ext cx="4703986" cy="19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Web Server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웹 서버는 클라이언트가 요청한 정적인 콘텐츠를 </a:t>
            </a:r>
            <a:r>
              <a:rPr lang="en-US" altLang="ko-KR" sz="2000" dirty="0"/>
              <a:t>HTTP </a:t>
            </a:r>
            <a:r>
              <a:rPr lang="ko-KR" altLang="en-US" sz="2000" dirty="0"/>
              <a:t>프로토콜을 통해 제공해주는 서버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동적인 요청이 클라이언트로부터 들어왔을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요청을 웹 서버에서 처리할 수 없기 때문에 컨테이너로 보내줌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2029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Static Page &amp; Dynamic Page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정적 페이지는 데이터베이스에서 정보를 가져오거나 별도의 서버에서의 처리가 없어도</a:t>
            </a:r>
            <a:r>
              <a:rPr lang="en-US" altLang="ko-KR" sz="2000" dirty="0"/>
              <a:t> </a:t>
            </a:r>
            <a:r>
              <a:rPr lang="ko-KR" altLang="en-US" sz="2000" dirty="0"/>
              <a:t>사용자들에게 보여줄 수 있는 페이지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동적 페이지는 서버나 데이터베이스에서 정보를 가져와서 처리하는 것처럼</a:t>
            </a:r>
            <a:r>
              <a:rPr lang="en-US" altLang="ko-KR" sz="2000" dirty="0"/>
              <a:t>, </a:t>
            </a:r>
            <a:r>
              <a:rPr lang="ko-KR" altLang="en-US" sz="2000" dirty="0"/>
              <a:t>어떠한 요청에 의하여 서버가 일을 수행하고 해당 결과가 포함된 파일을 보여주는 페이지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024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Container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컨테이너는 동적인 데이터들을 처리하여 정적인 페이지로 생성해주는 소프트웨어 모듈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컨테이너는 동적인 데이터를 처리해서 웹 서버에 정적인 파일로 만들어 보내준다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63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WAS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웹 서버와 컨테이너를 붙여 놓은 서버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4D6DC59-5E72-52E7-16D1-C55BB273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48" y="2842682"/>
            <a:ext cx="7552385" cy="36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WAS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Web] Web Server와 WAS의 차이와 웹 서비스 구조 - Heee's Development Blog">
            <a:extLst>
              <a:ext uri="{FF2B5EF4-FFF2-40B4-BE49-F238E27FC236}">
                <a16:creationId xmlns:a16="http://schemas.microsoft.com/office/drawing/2014/main" id="{46D64777-434A-BA82-B83F-F5FCE43E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3" y="1865376"/>
            <a:ext cx="11449360" cy="44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3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3CC3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6356</TotalTime>
  <Words>264</Words>
  <Application>Microsoft Office PowerPoint</Application>
  <PresentationFormat>와이드스크린</PresentationFormat>
  <Paragraphs>43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Spring Boot Application</vt:lpstr>
      <vt:lpstr>Contents</vt:lpstr>
      <vt:lpstr>WAS</vt:lpstr>
      <vt:lpstr>Server</vt:lpstr>
      <vt:lpstr>Web Server</vt:lpstr>
      <vt:lpstr>Static Page &amp; Dynamic Page</vt:lpstr>
      <vt:lpstr>Container</vt:lpstr>
      <vt:lpstr>WAS</vt:lpstr>
      <vt:lpstr>WAS</vt:lpstr>
      <vt:lpstr>Apache Tomcat</vt:lpstr>
      <vt:lpstr>Spring Boot Application</vt:lpstr>
      <vt:lpstr>Tomcat on Spring Boot</vt:lpstr>
      <vt:lpstr>Tomcat on Spring Boot</vt:lpstr>
      <vt:lpstr>@SpringBootApplication</vt:lpstr>
      <vt:lpstr>@SpringBootApplication</vt:lpstr>
      <vt:lpstr>@SpringBootApplication</vt:lpstr>
      <vt:lpstr>@SpringBootApplication</vt:lpstr>
      <vt:lpstr>@SpringBootApplication</vt:lpstr>
      <vt:lpstr>@SpringBootApplication</vt:lpstr>
      <vt:lpstr>@SpringBootApplication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192</cp:revision>
  <dcterms:created xsi:type="dcterms:W3CDTF">2022-06-28T01:58:12Z</dcterms:created>
  <dcterms:modified xsi:type="dcterms:W3CDTF">2022-10-21T05:33:32Z</dcterms:modified>
</cp:coreProperties>
</file>