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C44B4-914F-26CF-F402-39244D5D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4320C-C0FB-795E-730C-1274DF8A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09E8F-FA9F-5500-CFAA-F5C1E943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2FEB8-73AB-5E3D-E09C-296E97D3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BB892-A53F-A7DF-0A16-D304475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A6361-032F-3004-D7F7-65BACAFD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9598F-CFA7-8BE0-A6EB-B2955ED1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08E7F-273A-F0A7-CB9C-53205F2F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90ED9-6558-CCC3-0E43-089E92E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1E32-E929-0F32-29F1-11589D89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7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A7BC57-9FDF-BBBF-579B-E2A3E2D4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08507-034D-2F63-6A2B-9521FBF4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250F9-3536-91B5-B193-F7B31A3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FDF5-2E09-3624-A157-5085B74F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85CF2-4335-C4E6-EF55-93986B5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4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45083-BCF3-1FD2-ADE1-A7801058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B38FC-E797-F83D-90CF-3CF0BB0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1E370-0F4C-0A8B-0D85-45CE27E1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0FB1-8F91-D9CD-E434-AE439F7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DD38B-C7B0-F9E1-E03B-2368B816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731F0-A91E-2BA0-E585-8846664F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AB8A7-3AEF-2434-A895-2AD86F30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2E85-320C-2257-133C-491CE1C9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9151B-1CCC-EC52-B52F-4F00F125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E70E4-04FF-F684-02A7-4ADE51C0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57188-F50F-964F-02C4-DF3965C3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B2526-7CA7-CF3A-E9D8-3527D708D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30050-C2B8-0059-D7E6-76C59665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53DC8-2879-ADFA-44B5-7C7A1D6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3C25A-543C-0226-5A28-8ED398A7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1316D-CFAE-3FA3-F30B-564630B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98CB-A30C-1EC1-BC7B-6A7567AA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D84E0-CE80-D131-9512-C20282C3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63126-24DC-6CF5-101C-2A1F1355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7B98E5-B4BA-756B-B3A8-650BAD95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BC25DB-0286-14A9-ED37-D02BBA3E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D3DF2-B2D6-5055-63FC-058A1176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8D35C-E0D3-3625-4E1F-3976DC23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90503-DD5D-7D0C-10EB-6B04C198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6756-6179-62A7-27B1-59A57FEB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C9F00-053D-5446-01B6-BC0395D3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1D02D-ADF0-5E37-9F14-E6B9989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1411-C13C-7053-0D60-2FCE2B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5D014-DCD5-F6FE-D79C-44F2BC3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81402-FCE8-2DE0-A749-84A8EC93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D4235-5B19-199A-B9DA-05C57EF6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2E38-F044-60C8-FDFF-015EDA43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5A0CB-03C4-33A1-2DEC-81F8B119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5B66A-B82A-41D2-2902-C57C55BB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98586-5FFE-EB13-7579-5ADA6ED5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7427D-7791-C917-BAB3-774DEDCF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17001-6DCB-1D52-3B36-91152487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5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25A3-A2EA-1495-AF73-0A750CD1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C28CE2-90D4-B30D-7C25-6C49EF2E3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1A9D7-6DEB-A23A-6BD3-07E2AC60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71F4-C03B-494A-3C60-4F595917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84E75-9A6E-E09E-9C34-87AB529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0DD31-2AC5-90D0-4D53-E5D09A8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01D028-20F8-3355-69EB-090B838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D8857-2C1E-717F-87B0-D6D978DC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F7E65-7808-14F2-3C92-FD9F4B62A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C2D2-5A1C-4C7F-8B84-C4DC8EB1FF56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64BAE-84CB-0C98-1773-0B93E8DD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C6B54-E4C9-12F6-3824-643A16165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AWS</a:t>
            </a:r>
            <a:r>
              <a:rPr lang="ko-KR" altLang="en-US" dirty="0"/>
              <a:t> </a:t>
            </a:r>
            <a:r>
              <a:rPr lang="en-US" altLang="ko-KR" dirty="0"/>
              <a:t>EC2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B19EF-E170-43CB-C46E-7109DCE15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김재현</a:t>
            </a:r>
          </a:p>
        </p:txBody>
      </p:sp>
    </p:spTree>
    <p:extLst>
      <p:ext uri="{BB962C8B-B14F-4D97-AF65-F5344CB8AC3E}">
        <p14:creationId xmlns:p14="http://schemas.microsoft.com/office/powerpoint/2010/main" val="116237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 Compute Cloud(EC2)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B3583-626A-8EF0-F5B5-ABF9C4B6D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Amazon EC2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Amazon ECS, EKS, FARGATE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AWS LAMBDA</a:t>
            </a:r>
          </a:p>
          <a:p>
            <a:pP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24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AWS EC2</vt:lpstr>
      <vt:lpstr>Elastic Compute Cloud(EC2)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EC2</dc:title>
  <dc:creator>김재현</dc:creator>
  <cp:lastModifiedBy>김재현</cp:lastModifiedBy>
  <cp:revision>2</cp:revision>
  <dcterms:created xsi:type="dcterms:W3CDTF">2022-06-28T01:58:12Z</dcterms:created>
  <dcterms:modified xsi:type="dcterms:W3CDTF">2022-06-28T02:28:24Z</dcterms:modified>
</cp:coreProperties>
</file>