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404" r:id="rId4"/>
    <p:sldId id="406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Internet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Protocol (2)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Fragmentation and Re-assembly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Lower-level protocols may need to break data up into smaller blocks, called fragmentation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Reasons for fragmentation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 only accepts blocks of a certain size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efficient error control &amp; smaller retransmission units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Fairer access to shared facilities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Smaller buffers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Disadvantages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Greater overhead with more percentage of control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interrupts &amp; processing time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3151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Fragmentation and Re-assembly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Issue of when to re-assemble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At destination : packet get smaller ad data traverses Internet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At intermediate node (router) : need large buffers at routers, buffer may fill with fragments, all fragments must go through same router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670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Fragmentation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IP re-assembles at destination only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Make use of fields in header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unit identifier (ID) : identifies end system originated 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length : length of user data in octets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Offset : position of fragment of user data in original 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flag : indicates that this is not the last fragment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899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Fragmentation Example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2DF876-847F-E357-314A-1A647ADE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21" y="1582905"/>
            <a:ext cx="6712169" cy="50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3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Error and Flow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Error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Discarded 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So, identification is needed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Reasons for discarded datagrams include : lifetime expiration, congestion, FCS error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Flow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Allows routers to limit the rate they receive data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 flow control packets requesting reduced data flow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Error and flow control takes place in station to station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That is, TCP have the role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530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Protocol (IP) v4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IPv4 is defined in RFC 791 as a part of TCP/IP suite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It consists of two parts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Specification of interface with a higher layer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Specification of actual protocol format and mechanisms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 services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Primitives : specifies functions to be performed, the actual form of a primitive is implementation dependent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Parameters : used to pass data and control information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673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Parameters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Source address and destination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Type of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Identification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Fragment indicator {More bit | Don’t fragment bit}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Time to live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 length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Option data (security, source routing, route recording, stream identification..)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User data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62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IPv4 Header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991183-599F-F099-C6D2-5B867B8E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517119"/>
            <a:ext cx="841174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1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IPv4 Address Formats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F133A9-2F97-E5E6-8EB4-6C6C5500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10" y="1633751"/>
            <a:ext cx="7693723" cy="48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Addresses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Class 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with binary 0, range 1.x.x.x to 126.x.x.x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0 reserved, 01111111 (127) reserved for loopback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Class B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with binary 10, range 128.x.x.x to 191.x.x.x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Class 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with binary 110, range 192.x.x.x to 223.x.x.x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Private address (vs. public address)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Range as 10.x.x.x, 172.16.x.x, 192.168.x.x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Mapped by a Network Address Translation (NAT) box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279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/>
              <a:t>Internet Protocol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8ABAB-EF2B-FAC4-7F13-A31966154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"/>
          <a:stretch/>
        </p:blipFill>
        <p:spPr>
          <a:xfrm>
            <a:off x="5295841" y="406353"/>
            <a:ext cx="6083471" cy="62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TCP/IP Concepts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3CDB9B-ACD0-0C39-91EC-D4AE9A5B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94" y="1558357"/>
            <a:ext cx="7298475" cy="51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Connectionless Operation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Internetworking involves connectionless operation at the level of the Internet Protocol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 provides a connectionless service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Initially developed for the DARPA Internet project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Protocol is needed to access a particular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Connectionless Internet facility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Is flexible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be made robust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Does not impose unnecessary overhead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3095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Operation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89C76-C5BE-9F1A-E77C-6949FF50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69" y="448732"/>
            <a:ext cx="5168941" cy="62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3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Design Issues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Routing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Datagram lifetime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Fragmentation and reassembly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Error control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Flow control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799805-98DE-C7B7-5862-108F9ED59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775" y="333720"/>
            <a:ext cx="4642920" cy="61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Routing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ES/router maintain routing tables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table indicate next to which datagram is sent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can be static or dynamic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Router decides the next router to which the internet datagram should be sent : see next in detail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Source routing : source specifies route to be followed and can be useful for security and priority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 recording : each router appends its Internet address to a list of addresses in the datagram, useful for testing and debugging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393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Datagram Lifetime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Datagrams could loop indefinitely, possibly with making use of incorrect routing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Consumes resources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may need upper bound on lifetime of a datagram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 lifetime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Specified in lifetime, so Time to Live (8 bits), TTL in IP header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Initially, it is assigned in the sender’s OS, as 64 or 128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Every router that processes a datagram must decreases the TTL by at least one, so the TTL is similar to a hop count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addition, the router decrease the time, in seconds, that a datagram is stayed in the router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99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7243</TotalTime>
  <Words>740</Words>
  <Application>Microsoft Office PowerPoint</Application>
  <PresentationFormat>와이드스크린</PresentationFormat>
  <Paragraphs>138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Network : Internet Protocol (2)</vt:lpstr>
      <vt:lpstr>Reference</vt:lpstr>
      <vt:lpstr>Internet Protocol</vt:lpstr>
      <vt:lpstr>TCP/IP Concepts</vt:lpstr>
      <vt:lpstr>Connectionless Operation</vt:lpstr>
      <vt:lpstr>IP Operation</vt:lpstr>
      <vt:lpstr>IP Design Issues</vt:lpstr>
      <vt:lpstr>Routing</vt:lpstr>
      <vt:lpstr>Datagram Lifetime</vt:lpstr>
      <vt:lpstr>Fragmentation and Re-assembly (1)</vt:lpstr>
      <vt:lpstr>Fragmentation and Re-assembly (2)</vt:lpstr>
      <vt:lpstr>IP Fragmentation</vt:lpstr>
      <vt:lpstr>Fragmentation Example</vt:lpstr>
      <vt:lpstr>Error and Flow Control</vt:lpstr>
      <vt:lpstr>Internet Protocol (IP) v4</vt:lpstr>
      <vt:lpstr>IP Parameters</vt:lpstr>
      <vt:lpstr>IPv4 Header</vt:lpstr>
      <vt:lpstr>IPv4 Address Formats</vt:lpstr>
      <vt:lpstr>IP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300</cp:revision>
  <dcterms:created xsi:type="dcterms:W3CDTF">2022-06-28T01:58:12Z</dcterms:created>
  <dcterms:modified xsi:type="dcterms:W3CDTF">2023-01-21T06:14:26Z</dcterms:modified>
</cp:coreProperties>
</file>