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94" r:id="rId4"/>
    <p:sldId id="260" r:id="rId5"/>
    <p:sldId id="296" r:id="rId6"/>
    <p:sldId id="297" r:id="rId7"/>
    <p:sldId id="298" r:id="rId8"/>
    <p:sldId id="295" r:id="rId9"/>
    <p:sldId id="301" r:id="rId10"/>
    <p:sldId id="299" r:id="rId11"/>
    <p:sldId id="302" r:id="rId12"/>
    <p:sldId id="300" r:id="rId13"/>
    <p:sldId id="303" r:id="rId14"/>
    <p:sldId id="305" r:id="rId15"/>
    <p:sldId id="306" r:id="rId16"/>
    <p:sldId id="307" r:id="rId17"/>
    <p:sldId id="308" r:id="rId18"/>
    <p:sldId id="304" r:id="rId19"/>
    <p:sldId id="309" r:id="rId20"/>
    <p:sldId id="310" r:id="rId21"/>
    <p:sldId id="289" r:id="rId22"/>
    <p:sldId id="311" r:id="rId23"/>
    <p:sldId id="313" r:id="rId24"/>
    <p:sldId id="31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AWS Serverless Computing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Lambda </a:t>
            </a:r>
            <a:r>
              <a:rPr lang="ko-KR" altLang="en-US" sz="4000" b="1" dirty="0"/>
              <a:t>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100% </a:t>
            </a:r>
            <a:r>
              <a:rPr lang="ko-KR" altLang="en-US" sz="2000" dirty="0"/>
              <a:t>서버리스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함수 단위의 실행 환경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다양한 프로그래밍 언어 및 컨테이너 지원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자동 스케일링</a:t>
            </a:r>
            <a:r>
              <a:rPr lang="en-US" altLang="ko-KR" sz="2000" dirty="0"/>
              <a:t>, </a:t>
            </a:r>
            <a:r>
              <a:rPr lang="ko-KR" altLang="en-US" sz="2000" dirty="0"/>
              <a:t>높은 가용성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호출 기반의 비용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다양한 코드 작성 및 배포 모델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315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Lambda SLA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54DC58B-5ACE-D2E5-852E-E92A6B25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서비스 약속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AWS</a:t>
            </a:r>
            <a:r>
              <a:rPr lang="ko-KR" altLang="en-US" sz="1600" dirty="0"/>
              <a:t>는 월별 청구 주기 동안 각 </a:t>
            </a:r>
            <a:r>
              <a:rPr lang="en-US" altLang="ko-KR" sz="1600" dirty="0"/>
              <a:t>AWS </a:t>
            </a:r>
            <a:r>
              <a:rPr lang="ko-KR" altLang="en-US" sz="1600" dirty="0" err="1"/>
              <a:t>리전에</a:t>
            </a:r>
            <a:r>
              <a:rPr lang="ko-KR" altLang="en-US" sz="1600" dirty="0"/>
              <a:t> 최소 </a:t>
            </a:r>
            <a:r>
              <a:rPr lang="en-US" altLang="ko-KR" sz="1600" dirty="0"/>
              <a:t>99.95%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월간 </a:t>
            </a:r>
            <a:r>
              <a:rPr lang="ko-KR" altLang="en-US" sz="1600" dirty="0" err="1"/>
              <a:t>가동률로</a:t>
            </a:r>
            <a:r>
              <a:rPr lang="ko-KR" altLang="en-US" sz="1600" dirty="0"/>
              <a:t> </a:t>
            </a:r>
            <a:r>
              <a:rPr lang="en-US" altLang="ko-KR" sz="1600" dirty="0"/>
              <a:t>Lambda</a:t>
            </a:r>
            <a:r>
              <a:rPr lang="ko-KR" altLang="en-US" sz="1600" dirty="0"/>
              <a:t>를 사용할 수 있도록 약속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서비스 크레딧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서비스 </a:t>
            </a:r>
            <a:r>
              <a:rPr lang="ko-KR" altLang="en-US" sz="1600" dirty="0" err="1"/>
              <a:t>크레딧은</a:t>
            </a:r>
            <a:r>
              <a:rPr lang="ko-KR" altLang="en-US" sz="1600" dirty="0"/>
              <a:t> 월간 가동 시간 백분율이 아래 표에 명시된 범위에 속하는 월별 청구 주기 동안 영향을 받는 </a:t>
            </a:r>
            <a:r>
              <a:rPr lang="en-US" altLang="ko-KR" sz="1600" dirty="0"/>
              <a:t>AWS </a:t>
            </a:r>
            <a:r>
              <a:rPr lang="ko-KR" altLang="en-US" sz="1600" dirty="0"/>
              <a:t>리전에서 사용자가 </a:t>
            </a:r>
            <a:r>
              <a:rPr lang="en-US" altLang="ko-KR" sz="1600" dirty="0"/>
              <a:t>Lambda</a:t>
            </a:r>
            <a:r>
              <a:rPr lang="ko-KR" altLang="en-US" sz="1600" dirty="0"/>
              <a:t>에 대해 지불한 총 요금의 백분율로 계산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357376-85EC-E2BF-BF9D-2F9B97A7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99" y="4517136"/>
            <a:ext cx="7044968" cy="19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Lambda Application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C1C9B1-B7D1-9E7C-2F55-22A7FC9C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23" y="1759369"/>
            <a:ext cx="929769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Lambda </a:t>
            </a:r>
            <a:r>
              <a:rPr lang="ko-KR" altLang="en-US" sz="4000" b="1" dirty="0"/>
              <a:t>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동시성 및 크기 조정 컨트롤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컨테이너 이미지로 정의된 함수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코드 서명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Lambda </a:t>
            </a:r>
            <a:r>
              <a:rPr lang="ko-KR" altLang="en-US" sz="2000" dirty="0" err="1"/>
              <a:t>익스텐션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함수 </a:t>
            </a:r>
            <a:r>
              <a:rPr lang="ko-KR" altLang="en-US" sz="2000" dirty="0" err="1"/>
              <a:t>블루프린트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데이터베이스 액세스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파일 시스템 액세스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6468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Lambda </a:t>
            </a:r>
            <a:r>
              <a:rPr lang="ko-KR" altLang="en-US" sz="4000" b="1" dirty="0"/>
              <a:t>함수 크기 조정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함수를 최초로 호출하면 </a:t>
            </a:r>
            <a:r>
              <a:rPr lang="en-US" altLang="ko-KR" sz="2000" dirty="0"/>
              <a:t>AWS Lambda</a:t>
            </a:r>
            <a:r>
              <a:rPr lang="ko-KR" altLang="en-US" sz="2000" dirty="0"/>
              <a:t>는 함수의 인스턴스를 생성하고 </a:t>
            </a:r>
            <a:r>
              <a:rPr lang="ko-KR" altLang="en-US" sz="2000" dirty="0" err="1"/>
              <a:t>핸들러</a:t>
            </a:r>
            <a:r>
              <a:rPr lang="ko-KR" altLang="en-US" sz="2000" dirty="0"/>
              <a:t> 메서드를 실행하여 이벤트를 처리한다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함수가 응답을 반환하면 활성 상태를 유지하고 추가 이벤트를 처리하기 위해 대기한다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첫 번째 이벤트가 처리되는 동안 함수를 다시 호출하면 </a:t>
            </a:r>
            <a:r>
              <a:rPr lang="en-US" altLang="ko-KR" sz="2000" dirty="0"/>
              <a:t>Lambda</a:t>
            </a:r>
            <a:r>
              <a:rPr lang="ko-KR" altLang="en-US" sz="2000" dirty="0"/>
              <a:t>는 다른 인스턴스를 초기화하고 함수는 두 이벤트를 동시에 처리한다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이벤트가 추가로 수신되면 </a:t>
            </a:r>
            <a:r>
              <a:rPr lang="en-US" altLang="ko-KR" sz="2000" dirty="0"/>
              <a:t>Lambda</a:t>
            </a:r>
            <a:r>
              <a:rPr lang="ko-KR" altLang="en-US" sz="2000" dirty="0"/>
              <a:t>는 이 이벤트를 사용 가능한 인스턴스로 라우팅하고 필요 시 새 인스턴스를 생성한다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89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Lambda </a:t>
            </a:r>
            <a:r>
              <a:rPr lang="ko-KR" altLang="en-US" sz="4000" b="1" dirty="0"/>
              <a:t>함수 크기 조정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함수의 동시성은 특정 시각에 요청을 처리하는 인스턴스의 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초기 트래픽 </a:t>
            </a:r>
            <a:r>
              <a:rPr lang="ko-KR" altLang="en-US" sz="2000" dirty="0" err="1"/>
              <a:t>버스트의</a:t>
            </a:r>
            <a:r>
              <a:rPr lang="ko-KR" altLang="en-US" sz="2000" dirty="0"/>
              <a:t>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리전에서 함수의 누적 동시성은 </a:t>
            </a:r>
            <a:r>
              <a:rPr lang="en-US" altLang="ko-KR" sz="2000" dirty="0"/>
              <a:t>500~3000</a:t>
            </a:r>
            <a:r>
              <a:rPr lang="ko-KR" altLang="en-US" sz="2000" dirty="0"/>
              <a:t>의 최초 레벨에 도달할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</a:t>
            </a:r>
            <a:r>
              <a:rPr lang="ko-KR" altLang="en-US" sz="2000" dirty="0" err="1"/>
              <a:t>리전에</a:t>
            </a:r>
            <a:r>
              <a:rPr lang="ko-KR" altLang="en-US" sz="2000" dirty="0"/>
              <a:t> 따라 달라진다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최초 </a:t>
            </a:r>
            <a:r>
              <a:rPr lang="ko-KR" altLang="en-US" sz="2000" dirty="0" err="1"/>
              <a:t>버스트</a:t>
            </a:r>
            <a:r>
              <a:rPr lang="ko-KR" altLang="en-US" sz="2000" dirty="0"/>
              <a:t> 이후 함수의 동시성은 매분 </a:t>
            </a:r>
            <a:r>
              <a:rPr lang="en-US" altLang="ko-KR" sz="2000" dirty="0"/>
              <a:t>500</a:t>
            </a:r>
            <a:r>
              <a:rPr lang="ko-KR" altLang="en-US" sz="2000" dirty="0"/>
              <a:t>개의 추가 인스턴스까지 확장될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153153-34E5-EAE6-AF6C-3D36AFB1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91" y="3096245"/>
            <a:ext cx="5006945" cy="12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5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Lambda </a:t>
            </a:r>
            <a:r>
              <a:rPr lang="ko-KR" altLang="en-US" sz="4000" b="1" dirty="0"/>
              <a:t>함수 크기 조정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&#10;      버스트 한도에 도달하면 동시성은 선형으로 확장됩니다. 추가 요청은 제한됩니다.&#10;    ">
            <a:extLst>
              <a:ext uri="{FF2B5EF4-FFF2-40B4-BE49-F238E27FC236}">
                <a16:creationId xmlns:a16="http://schemas.microsoft.com/office/drawing/2014/main" id="{768D3CD2-8B8B-2FD1-D12E-9D58C78A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" y="1415796"/>
            <a:ext cx="83724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6707AB-E377-8191-9B33-E5AFE8B22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087" y="5013285"/>
            <a:ext cx="258163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6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Lambda </a:t>
            </a:r>
            <a:r>
              <a:rPr lang="ko-KR" altLang="en-US" sz="4000" b="1" dirty="0"/>
              <a:t>함수 크기 조정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&#10;      프로비저닝된 동시성을 통해 확장됩니다.&#10;    ">
            <a:extLst>
              <a:ext uri="{FF2B5EF4-FFF2-40B4-BE49-F238E27FC236}">
                <a16:creationId xmlns:a16="http://schemas.microsoft.com/office/drawing/2014/main" id="{04947F3F-2CAB-788D-F6D3-81E0D777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2" y="1517119"/>
            <a:ext cx="77914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78668A-A132-AB38-95CC-B6161A5C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282" y="5065775"/>
            <a:ext cx="2658736" cy="153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3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Lambda </a:t>
            </a:r>
            <a:r>
              <a:rPr lang="ko-KR" altLang="en-US" sz="4000" b="1" dirty="0"/>
              <a:t>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F35D67-151A-67D3-7E9C-35977E20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31" y="1655065"/>
            <a:ext cx="10103041" cy="47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Lambda </a:t>
            </a:r>
            <a:r>
              <a:rPr lang="ko-KR" altLang="en-US" sz="4000" b="1" dirty="0"/>
              <a:t>사용 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F1F45E-B0CA-2A0B-C7E1-555F0260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608559"/>
            <a:ext cx="924054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0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목차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Serverless Computing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AWS Lambda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AWS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Fargate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Lambda </a:t>
            </a:r>
            <a:r>
              <a:rPr lang="ko-KR" altLang="en-US" sz="4000" b="1" dirty="0"/>
              <a:t>사용 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Technical-Diagrams_Serverless-Category-Page_WORKING">
            <a:extLst>
              <a:ext uri="{FF2B5EF4-FFF2-40B4-BE49-F238E27FC236}">
                <a16:creationId xmlns:a16="http://schemas.microsoft.com/office/drawing/2014/main" id="{6E8416FC-19A9-0291-4B2E-15F850133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06" y="1408176"/>
            <a:ext cx="5599326" cy="503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02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AWS </a:t>
            </a:r>
            <a:r>
              <a:rPr lang="en-US" altLang="ko-KR" sz="4000" b="1" dirty="0" err="1"/>
              <a:t>Fargate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0835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</a:t>
            </a:r>
            <a:r>
              <a:rPr lang="en-US" altLang="ko-KR" sz="4000" b="1" dirty="0" err="1"/>
              <a:t>Fargate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AWS </a:t>
            </a:r>
            <a:r>
              <a:rPr lang="en-US" altLang="ko-KR" sz="2000" dirty="0" err="1"/>
              <a:t>Fargate</a:t>
            </a:r>
            <a:r>
              <a:rPr lang="ko-KR" altLang="en-US" sz="2000" dirty="0"/>
              <a:t>는 </a:t>
            </a:r>
            <a:r>
              <a:rPr lang="en-US" altLang="ko-KR" sz="2000" dirty="0"/>
              <a:t>Amazon EC2 </a:t>
            </a:r>
            <a:r>
              <a:rPr lang="ko-KR" altLang="en-US" sz="2000" dirty="0"/>
              <a:t>인스턴스의 서버나 클러스터를 관리할 필요 없이 컨테이너를 실행하기 위해 </a:t>
            </a:r>
            <a:r>
              <a:rPr lang="en-US" altLang="ko-KR" sz="2000" dirty="0"/>
              <a:t>Amazon ECS</a:t>
            </a:r>
            <a:r>
              <a:rPr lang="ko-KR" altLang="en-US" sz="2000" dirty="0"/>
              <a:t>에 사용할 수 있는 기술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Fargate</a:t>
            </a:r>
            <a:r>
              <a:rPr lang="ko-KR" altLang="en-US" sz="2000" dirty="0"/>
              <a:t>를 사용하면 더 이상 컨테이너를 실행하기 위해 가상 </a:t>
            </a:r>
            <a:r>
              <a:rPr lang="ko-KR" altLang="en-US" sz="2000" dirty="0" err="1"/>
              <a:t>머신의</a:t>
            </a:r>
            <a:r>
              <a:rPr lang="ko-KR" altLang="en-US" sz="2000" dirty="0"/>
              <a:t> 클러스터를 </a:t>
            </a:r>
            <a:r>
              <a:rPr lang="ko-KR" altLang="en-US" sz="2000" dirty="0" err="1"/>
              <a:t>프로비저닝</a:t>
            </a:r>
            <a:r>
              <a:rPr lang="en-US" altLang="ko-KR" sz="2000" dirty="0"/>
              <a:t>, </a:t>
            </a:r>
            <a:r>
              <a:rPr lang="ko-KR" altLang="en-US" sz="2000" dirty="0"/>
              <a:t>구성 또는 조정할 필요가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서버 유형을 선택하거나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클러스터를 조정할 시점을 결정하거나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클러스터 패킹을 최적화할 필요가 없다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AWS </a:t>
            </a:r>
            <a:r>
              <a:rPr lang="en-US" altLang="ko-KR" sz="2000" dirty="0" err="1"/>
              <a:t>Fargate</a:t>
            </a:r>
            <a:r>
              <a:rPr lang="ko-KR" altLang="en-US" sz="2000" dirty="0"/>
              <a:t>는 서버를 관리하지 않고도 애플리케이션 구축에 초점을 맞출 수 있도록 지원하는 종량제 서버리스 컴퓨팅 엔진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AWS </a:t>
            </a:r>
            <a:r>
              <a:rPr lang="en-US" altLang="ko-KR" sz="2000" dirty="0" err="1"/>
              <a:t>Fargate</a:t>
            </a:r>
            <a:r>
              <a:rPr lang="ko-KR" altLang="en-US" sz="2000" dirty="0"/>
              <a:t>는 </a:t>
            </a:r>
            <a:r>
              <a:rPr lang="en-US" altLang="ko-KR" sz="2000" dirty="0"/>
              <a:t>ECS </a:t>
            </a:r>
            <a:r>
              <a:rPr lang="ko-KR" altLang="en-US" sz="2000" dirty="0"/>
              <a:t>및 </a:t>
            </a:r>
            <a:r>
              <a:rPr lang="en-US" altLang="ko-KR" sz="2000" dirty="0"/>
              <a:t>EKS </a:t>
            </a:r>
            <a:r>
              <a:rPr lang="ko-KR" altLang="en-US" sz="2000" dirty="0"/>
              <a:t>모두와 호환된다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1885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</a:t>
            </a:r>
            <a:r>
              <a:rPr lang="en-US" altLang="ko-KR" sz="4000" b="1" dirty="0" err="1"/>
              <a:t>Fargate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CD40BF-B1BE-F8A5-20A8-D7B1CCB9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95" y="1517119"/>
            <a:ext cx="11618010" cy="471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1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</a:t>
            </a:r>
            <a:r>
              <a:rPr lang="en-US" altLang="ko-KR" sz="4000" b="1" dirty="0" err="1"/>
              <a:t>Fargate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사용 사례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웹 앱</a:t>
            </a:r>
            <a:r>
              <a:rPr lang="en-US" altLang="ko-KR" sz="2000" dirty="0"/>
              <a:t>, API </a:t>
            </a:r>
            <a:r>
              <a:rPr lang="ko-KR" altLang="en-US" sz="2000" dirty="0"/>
              <a:t>및 </a:t>
            </a:r>
            <a:r>
              <a:rPr lang="ko-KR" altLang="en-US" sz="2000" dirty="0" err="1"/>
              <a:t>마이크로서비스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컨테이너 워크로드 실행 및 크기 조정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AI </a:t>
            </a:r>
            <a:r>
              <a:rPr lang="ko-KR" altLang="en-US" sz="2000" dirty="0"/>
              <a:t>및 기계 학습 훈련 애플리케이션 지원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비용 최적화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115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Serverless Computing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07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Serverless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서버리스</a:t>
            </a:r>
            <a:r>
              <a:rPr lang="en-US" altLang="ko-KR" sz="2000" dirty="0"/>
              <a:t>(serverless)</a:t>
            </a:r>
            <a:r>
              <a:rPr lang="ko-KR" altLang="en-US" sz="2000" dirty="0"/>
              <a:t>란 개발자가 서버를 관리할 필요 없이 애플리케이션을 빌드하고 실행할 수 있도록 하는 클라우드 네이티브 개발 모델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서버리스 모델은 서버가 추상화 되어있다</a:t>
            </a:r>
            <a:r>
              <a:rPr lang="en-US" altLang="ko-KR" sz="2000" dirty="0"/>
              <a:t>. </a:t>
            </a:r>
            <a:r>
              <a:rPr lang="ko-KR" altLang="en-US" sz="2000" dirty="0"/>
              <a:t>클라우드 제공업체가 서버 인프라에 대한 </a:t>
            </a:r>
            <a:r>
              <a:rPr lang="ko-KR" altLang="en-US" sz="2000" dirty="0" err="1"/>
              <a:t>프로비저닝</a:t>
            </a:r>
            <a:r>
              <a:rPr lang="en-US" altLang="ko-KR" sz="2000" dirty="0"/>
              <a:t>, </a:t>
            </a:r>
            <a:r>
              <a:rPr lang="ko-KR" altLang="en-US" sz="2000" dirty="0"/>
              <a:t>유지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스케일링 등의 일상적인 작업을 처리하며</a:t>
            </a:r>
            <a:r>
              <a:rPr lang="en-US" altLang="ko-KR" sz="2000" dirty="0"/>
              <a:t>, </a:t>
            </a:r>
            <a:r>
              <a:rPr lang="ko-KR" altLang="en-US" sz="2000" dirty="0"/>
              <a:t>개발자는 배포를 위해 코드를 컨테이너에 패키징만 하면 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281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Serverless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서버리스는 클라우드 제공업체가 클라우드 인프라와 애플리케이션의 스케일링을 모두 관리한다는 점에서 다른 클라우드 컴퓨팅 모델과 차이를 보인다</a:t>
            </a:r>
            <a:r>
              <a:rPr lang="en-US" altLang="ko-KR" sz="2000" dirty="0"/>
              <a:t>. </a:t>
            </a:r>
            <a:r>
              <a:rPr lang="ko-KR" altLang="en-US" sz="2000" dirty="0"/>
              <a:t>서버리스 애플리케이션은 호출 시 </a:t>
            </a:r>
            <a:r>
              <a:rPr lang="ko-KR" altLang="en-US" sz="2000" dirty="0" err="1"/>
              <a:t>온디맨드로</a:t>
            </a:r>
            <a:r>
              <a:rPr lang="ko-KR" altLang="en-US" sz="2000" dirty="0"/>
              <a:t> 자동 시작되는 컨테이너에 배포된다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0198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Serverless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IaaS </a:t>
            </a:r>
            <a:r>
              <a:rPr lang="ko-KR" altLang="en-US" sz="2000" dirty="0"/>
              <a:t>클라우드 컴퓨팅 모델에서 사용자는 용량 단위를 사전 구매하게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애플리케이션을 구동하기 위해 퍼블릭 클라우드 공급업체에서 상시 가동 중인 서버 구성 요소에 대한 비용을 지불해야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애플리케이션을 구동하기 위해 필요한 클라우드 인프라는 애플리케이션이 사용되지 않을 때에도 활성화된 상태이다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422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Serverless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서버리스 아키텍처에서는 애플리케이션이 필요한 경우에만 시작된다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이벤트가 구동을 위한 애플리케이션 코드를 </a:t>
            </a:r>
            <a:r>
              <a:rPr lang="ko-KR" altLang="en-US" sz="2000" dirty="0" err="1"/>
              <a:t>트리거하면</a:t>
            </a:r>
            <a:r>
              <a:rPr lang="ko-KR" altLang="en-US" sz="2000" dirty="0"/>
              <a:t> 퍼블릭 클라우드 공급업체가 신속하게 해당 코드에 대한 리소스를 할당한다</a:t>
            </a:r>
            <a:r>
              <a:rPr lang="en-US" altLang="ko-KR" sz="2000" dirty="0"/>
              <a:t>. </a:t>
            </a:r>
            <a:r>
              <a:rPr lang="ko-KR" altLang="en-US" sz="2000" dirty="0"/>
              <a:t>코드 실행이 종료되면 비용도 청구되지 않는다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비용과 효율성이라는 이점 이외에도</a:t>
            </a:r>
            <a:r>
              <a:rPr lang="en-US" altLang="ko-KR" sz="2000" dirty="0"/>
              <a:t>, </a:t>
            </a:r>
            <a:r>
              <a:rPr lang="ko-KR" altLang="en-US" sz="2000" dirty="0"/>
              <a:t>서버리스는 애플리케이션 스케일링 및 서버 </a:t>
            </a:r>
            <a:r>
              <a:rPr lang="ko-KR" altLang="en-US" sz="2000" dirty="0" err="1"/>
              <a:t>프로비저닝과</a:t>
            </a:r>
            <a:r>
              <a:rPr lang="ko-KR" altLang="en-US" sz="2000" dirty="0"/>
              <a:t> 같은 일상적이고 사소한 태스크에서 개발자의 부담을 덜어준다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174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AWS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Lambda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169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Lambda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AWS Lambda</a:t>
            </a:r>
            <a:r>
              <a:rPr lang="ko-KR" altLang="en-US" sz="2000" dirty="0"/>
              <a:t>는 서버를 </a:t>
            </a:r>
            <a:r>
              <a:rPr lang="ko-KR" altLang="en-US" sz="2000" dirty="0" err="1"/>
              <a:t>프로비저닝하거나</a:t>
            </a:r>
            <a:r>
              <a:rPr lang="ko-KR" altLang="en-US" sz="2000" dirty="0"/>
              <a:t> 관리하지 않고도 코드를 실행할 수 있게 해주는 컴퓨팅 서비스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Lambda</a:t>
            </a:r>
            <a:r>
              <a:rPr lang="ko-KR" altLang="en-US" sz="2000" dirty="0"/>
              <a:t>는 고가용성 컴퓨팅 인프라에서 코드를 실행하고 서버와 운영체제 유지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용량 </a:t>
            </a:r>
            <a:r>
              <a:rPr lang="ko-KR" altLang="en-US" sz="2000" dirty="0" err="1"/>
              <a:t>프로비저닝</a:t>
            </a:r>
            <a:r>
              <a:rPr lang="ko-KR" altLang="en-US" sz="2000" dirty="0"/>
              <a:t> 및 자동 조정</a:t>
            </a:r>
            <a:r>
              <a:rPr lang="en-US" altLang="ko-KR" sz="2000" dirty="0"/>
              <a:t>, </a:t>
            </a:r>
            <a:r>
              <a:rPr lang="ko-KR" altLang="en-US" sz="2000" dirty="0"/>
              <a:t>코드 및 보안 패치 배포</a:t>
            </a:r>
            <a:r>
              <a:rPr lang="en-US" altLang="ko-KR" sz="2000" dirty="0"/>
              <a:t>, </a:t>
            </a:r>
            <a:r>
              <a:rPr lang="ko-KR" altLang="en-US" sz="2000" dirty="0"/>
              <a:t>로깅 등 모든 컴퓨팅 리소스 관리를 수행한다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Lambda</a:t>
            </a:r>
            <a:r>
              <a:rPr lang="ko-KR" altLang="en-US" sz="2000" dirty="0"/>
              <a:t>를 사용하면 거의 모든 유형의 애플리케이션 또는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서비스에 대한 코드를 실행할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8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616</Words>
  <Application>Microsoft Office PowerPoint</Application>
  <PresentationFormat>와이드스크린</PresentationFormat>
  <Paragraphs>72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</vt:lpstr>
      <vt:lpstr>Office 테마</vt:lpstr>
      <vt:lpstr>AWS Serverless Computing</vt:lpstr>
      <vt:lpstr>목차</vt:lpstr>
      <vt:lpstr>Serverless Computing</vt:lpstr>
      <vt:lpstr>Serverless</vt:lpstr>
      <vt:lpstr>Serverless Architecture</vt:lpstr>
      <vt:lpstr>Serverless Architecture</vt:lpstr>
      <vt:lpstr>Serverless Architecture</vt:lpstr>
      <vt:lpstr>AWS Lambda</vt:lpstr>
      <vt:lpstr>AWS Lambda</vt:lpstr>
      <vt:lpstr>AWS Lambda 특징</vt:lpstr>
      <vt:lpstr>AWS Lambda SLA</vt:lpstr>
      <vt:lpstr>AWS Lambda Application</vt:lpstr>
      <vt:lpstr>AWS Lambda 기능</vt:lpstr>
      <vt:lpstr>Lambda 함수 크기 조정</vt:lpstr>
      <vt:lpstr>Lambda 함수 크기 조정</vt:lpstr>
      <vt:lpstr>Lambda 함수 크기 조정</vt:lpstr>
      <vt:lpstr>Lambda 함수 크기 조정</vt:lpstr>
      <vt:lpstr>AWS Lambda 함수</vt:lpstr>
      <vt:lpstr>AWS Lambda 사용 예</vt:lpstr>
      <vt:lpstr>AWS Lambda 사용 예</vt:lpstr>
      <vt:lpstr>AWS Fargate</vt:lpstr>
      <vt:lpstr>AWS Fargate</vt:lpstr>
      <vt:lpstr>AWS Fargate</vt:lpstr>
      <vt:lpstr>AWS Fargate 사용 사례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127</cp:revision>
  <dcterms:created xsi:type="dcterms:W3CDTF">2022-06-28T01:58:12Z</dcterms:created>
  <dcterms:modified xsi:type="dcterms:W3CDTF">2022-09-22T09:48:37Z</dcterms:modified>
</cp:coreProperties>
</file>