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Overview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Why Data Networking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Background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Growth of computer is driving need for interconnection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Larger set of devices may need impractical number of connections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Point to point communication not usually practical, why?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group of computers would be usually getting together in the same location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Digital data delivery is inherently in intermittent pattern, in contrary of analog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a communications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Wide Area Network (WAN)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Local Area Network (LAN)</a:t>
            </a:r>
          </a:p>
          <a:p>
            <a:pPr>
              <a:lnSpc>
                <a:spcPct val="150000"/>
              </a:lnSpc>
            </a:pPr>
            <a:endParaRPr lang="en-US" altLang="ko-KR" sz="100" dirty="0"/>
          </a:p>
        </p:txBody>
      </p:sp>
    </p:spTree>
    <p:extLst>
      <p:ext uri="{BB962C8B-B14F-4D97-AF65-F5344CB8AC3E}">
        <p14:creationId xmlns:p14="http://schemas.microsoft.com/office/powerpoint/2010/main" val="206975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Simplified Network Model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662F7-9199-DADD-29E3-791FD7D2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27" y="1517119"/>
            <a:ext cx="7022105" cy="50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The Internet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Internet evolved from ARPANET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Developed to solve the dilemma of communicating across arbitrary, multiple, packet-switched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Foundation is the TCP/IP protocol suite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57A15E-A892-0F9A-7A41-9EC0A9B8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32" y="2917404"/>
            <a:ext cx="574092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 Communications &amp; Data Networking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271"/>
            <a:ext cx="10515600" cy="2743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i="1" dirty="0"/>
              <a:t>“The fundamental problem of communication is that of reproducing at one point either exactly or approximately a message selected at another point”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  		The Mathematical Theory of Communication,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								Claude Shannon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Notable Technology Trends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Faster and cheaper in both computing and communication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powerful computers supporting more demanding applications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increasing use of optical fiber and high-speed wireless has brought transmission prices down and greatly increased capacity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A76C3-3B3A-E0AD-6BF6-09BA0116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36" y="3264408"/>
            <a:ext cx="5849294" cy="3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Notable Technology Trends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Today’s networks are more “intelligent”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Differing levels of quality of service (QoS)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Variety of customize services of network management and security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Internet, Web, and associated applications have emerged as dominant features for both business and personal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“everything over IP”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Smart devices became drivers of the evolution of business networks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Enterprise applications are now routinely delivered on mobile devices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Cloud computing is being embraced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400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Key Communications Tasks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Transmission system utilization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Signal generation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Synchronization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Exchange management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Error detection and correction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Addressing and 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Recovery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59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Key Communications Tasks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Message formatting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Network management</a:t>
            </a: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745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 Communication Model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B7C8A-020B-7219-E319-B41009339E7B}"/>
              </a:ext>
            </a:extLst>
          </p:cNvPr>
          <p:cNvSpPr txBox="1"/>
          <p:nvPr/>
        </p:nvSpPr>
        <p:spPr>
          <a:xfrm>
            <a:off x="749808" y="1847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6D8A685-1078-52A7-2A5E-CFE2549A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Simplified communications model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Simplified data communications model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69B899-0FAF-EBF3-8803-F9D2CA35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3" y="2155014"/>
            <a:ext cx="6789570" cy="1470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D56DE-5A1B-3EE5-728D-751E3594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9" y="4506320"/>
            <a:ext cx="6378793" cy="2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Transmission Lines and Medias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642694-EDB2-9BDB-5447-DFBC853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transmission line is the basic building block of any communications facility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 business manager is concerned with a facility providing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required capacity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acceptable reliability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minimum cost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transmission mediums are currently driving the evolution of data communications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Fiber optic transmissions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Wireless transmissions</a:t>
            </a:r>
          </a:p>
          <a:p>
            <a:pPr>
              <a:lnSpc>
                <a:spcPct val="150000"/>
              </a:lnSpc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507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6980</TotalTime>
  <Words>378</Words>
  <Application>Microsoft Office PowerPoint</Application>
  <PresentationFormat>와이드스크린</PresentationFormat>
  <Paragraphs>74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Network : Overview</vt:lpstr>
      <vt:lpstr>Reference</vt:lpstr>
      <vt:lpstr>Data Communications &amp; Data Networking</vt:lpstr>
      <vt:lpstr>Notable Technology Trends</vt:lpstr>
      <vt:lpstr>Notable Technology Trends</vt:lpstr>
      <vt:lpstr>Key Communications Tasks</vt:lpstr>
      <vt:lpstr>Key Communications Tasks</vt:lpstr>
      <vt:lpstr>Data Communication Model</vt:lpstr>
      <vt:lpstr>Transmission Lines and Medias</vt:lpstr>
      <vt:lpstr>Why Data Networking</vt:lpstr>
      <vt:lpstr>Simplified Network Model</vt:lpstr>
      <vt:lpstr>The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268</cp:revision>
  <dcterms:created xsi:type="dcterms:W3CDTF">2022-06-28T01:58:12Z</dcterms:created>
  <dcterms:modified xsi:type="dcterms:W3CDTF">2022-12-28T09:24:29Z</dcterms:modified>
</cp:coreProperties>
</file>