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92" r:id="rId4"/>
    <p:sldId id="395" r:id="rId5"/>
    <p:sldId id="396" r:id="rId6"/>
    <p:sldId id="394" r:id="rId7"/>
    <p:sldId id="397" r:id="rId8"/>
    <p:sldId id="294" r:id="rId9"/>
    <p:sldId id="365" r:id="rId10"/>
    <p:sldId id="399" r:id="rId11"/>
    <p:sldId id="367" r:id="rId12"/>
    <p:sldId id="398" r:id="rId13"/>
    <p:sldId id="400" r:id="rId14"/>
    <p:sldId id="401" r:id="rId15"/>
    <p:sldId id="402" r:id="rId16"/>
    <p:sldId id="403" r:id="rId17"/>
    <p:sldId id="40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Spring Boot Business Logic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DTO(Data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Transfer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Object)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879D6-27C1-06BD-932E-E263EAEB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66" y="3250850"/>
            <a:ext cx="3113063" cy="1325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B52ACA-1D37-0CF2-D776-A599C0E3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88" y="1417788"/>
            <a:ext cx="4796581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93FE88-A574-E2C8-B51C-97F2CBE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Service</a:t>
            </a:r>
            <a:r>
              <a:rPr lang="ko-KR" altLang="en-US" sz="2000" dirty="0"/>
              <a:t>의 역할은 </a:t>
            </a:r>
            <a:r>
              <a:rPr lang="en-US" altLang="ko-KR" sz="2000" dirty="0"/>
              <a:t>DAO</a:t>
            </a:r>
            <a:r>
              <a:rPr lang="ko-KR" altLang="en-US" sz="2000" dirty="0"/>
              <a:t>가 </a:t>
            </a:r>
            <a:r>
              <a:rPr lang="en-US" altLang="ko-KR" sz="2000" dirty="0"/>
              <a:t>DB</a:t>
            </a:r>
            <a:r>
              <a:rPr lang="ko-KR" altLang="en-US" sz="2000" dirty="0"/>
              <a:t>에서 받아온 데이터를 전달받아 가공하고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에게 정보를 보내주는 역할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실제 비즈니스 로직을 </a:t>
            </a:r>
            <a:r>
              <a:rPr lang="ko-KR" altLang="en-US" sz="2000" dirty="0" err="1"/>
              <a:t>담고있음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8276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14609B-0300-45BE-57FF-BEE599E0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14"/>
          <a:stretch/>
        </p:blipFill>
        <p:spPr>
          <a:xfrm>
            <a:off x="780213" y="3099816"/>
            <a:ext cx="3532831" cy="118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101448-BD16-E2EF-AFC5-82406BFD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07" y="1719772"/>
            <a:ext cx="653506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JpaRepository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6E2BDC-DBE7-6BAC-3474-7BCF30CF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98" y="532951"/>
            <a:ext cx="5188599" cy="57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Test Service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2707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Test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1E6C2-062F-DF05-2535-B6B0108C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0" y="1797543"/>
            <a:ext cx="3278083" cy="13255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84B61C-B644-53FF-54D9-CDDDF18E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0" y="3403530"/>
            <a:ext cx="9425019" cy="31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Test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AC652A-D72C-E49E-2487-0F452343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" y="1964782"/>
            <a:ext cx="6897063" cy="110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1AAC69-FE4E-2134-3EED-D62C3F6C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3456432"/>
            <a:ext cx="1111722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Test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AO] DAO, DTO, Entity Class의 차이 - Heee's Development Blog">
            <a:extLst>
              <a:ext uri="{FF2B5EF4-FFF2-40B4-BE49-F238E27FC236}">
                <a16:creationId xmlns:a16="http://schemas.microsoft.com/office/drawing/2014/main" id="{F361952F-87B9-681E-CD9B-8E9B65B3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0" y="2342695"/>
            <a:ext cx="9790519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Service &amp; DTO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Test Service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Review : Spring Boot CRUD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O] DAO, DTO, Entity Class의 차이 - Heee's Development Blog">
            <a:extLst>
              <a:ext uri="{FF2B5EF4-FFF2-40B4-BE49-F238E27FC236}">
                <a16:creationId xmlns:a16="http://schemas.microsoft.com/office/drawing/2014/main" id="{428C19D8-EDAC-F68C-A50C-D9136429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0" y="2342695"/>
            <a:ext cx="9790519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5E465F-E425-8AEA-D861-D93AA2485000}"/>
              </a:ext>
            </a:extLst>
          </p:cNvPr>
          <p:cNvSpPr/>
          <p:nvPr/>
        </p:nvSpPr>
        <p:spPr>
          <a:xfrm>
            <a:off x="6839712" y="2204750"/>
            <a:ext cx="4151547" cy="1708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8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Entity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C2187-3598-7D61-7356-8D8093EC5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01"/>
          <a:stretch/>
        </p:blipFill>
        <p:spPr>
          <a:xfrm>
            <a:off x="1212315" y="2079352"/>
            <a:ext cx="4883685" cy="2987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11C36D-934B-6D49-C599-92A1E9931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01"/>
          <a:stretch/>
        </p:blipFill>
        <p:spPr>
          <a:xfrm>
            <a:off x="6535319" y="503176"/>
            <a:ext cx="4377649" cy="61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Repository(DAO)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81E9E-5259-2946-DA9D-486D4E19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87" y="2304289"/>
            <a:ext cx="8864825" cy="19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Review : Spring Boot CRUD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O] DAO, DTO, Entity Class의 차이 - Heee's Development Blog">
            <a:extLst>
              <a:ext uri="{FF2B5EF4-FFF2-40B4-BE49-F238E27FC236}">
                <a16:creationId xmlns:a16="http://schemas.microsoft.com/office/drawing/2014/main" id="{428C19D8-EDAC-F68C-A50C-D9136429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0" y="2342695"/>
            <a:ext cx="9790519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5E465F-E425-8AEA-D861-D93AA2485000}"/>
              </a:ext>
            </a:extLst>
          </p:cNvPr>
          <p:cNvSpPr/>
          <p:nvPr/>
        </p:nvSpPr>
        <p:spPr>
          <a:xfrm>
            <a:off x="6839712" y="2204750"/>
            <a:ext cx="4151547" cy="1708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82E720-63ED-87A6-9CE2-0D6B516310B9}"/>
              </a:ext>
            </a:extLst>
          </p:cNvPr>
          <p:cNvSpPr/>
          <p:nvPr/>
        </p:nvSpPr>
        <p:spPr>
          <a:xfrm>
            <a:off x="1200740" y="2204750"/>
            <a:ext cx="5449824" cy="170888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28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Review : Spring Boot CRUD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O] DAO, DTO, Entity Class의 차이 - Heee's Development Blog">
            <a:extLst>
              <a:ext uri="{FF2B5EF4-FFF2-40B4-BE49-F238E27FC236}">
                <a16:creationId xmlns:a16="http://schemas.microsoft.com/office/drawing/2014/main" id="{428C19D8-EDAC-F68C-A50C-D9136429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0" y="2342695"/>
            <a:ext cx="9790519" cy="23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5E465F-E425-8AEA-D861-D93AA2485000}"/>
              </a:ext>
            </a:extLst>
          </p:cNvPr>
          <p:cNvSpPr/>
          <p:nvPr/>
        </p:nvSpPr>
        <p:spPr>
          <a:xfrm>
            <a:off x="3246120" y="2276856"/>
            <a:ext cx="3703321" cy="1664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Service &amp; DTO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DTO(Data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Transfer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Object)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93FE88-A574-E2C8-B51C-97F2CBE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DTO</a:t>
            </a:r>
            <a:r>
              <a:rPr lang="ko-KR" altLang="en-US" sz="2000" dirty="0"/>
              <a:t>는 계층 간 데이터 교환 역할을 한다</a:t>
            </a:r>
            <a:r>
              <a:rPr lang="en-US" altLang="ko-KR" sz="2000" dirty="0"/>
              <a:t>. DB</a:t>
            </a:r>
            <a:r>
              <a:rPr lang="ko-KR" altLang="en-US" sz="2000" dirty="0"/>
              <a:t>에서 꺼낸 데이터를 저장하는 </a:t>
            </a:r>
            <a:r>
              <a:rPr lang="en-US" altLang="ko-KR" sz="2000" dirty="0"/>
              <a:t>Entity</a:t>
            </a:r>
            <a:r>
              <a:rPr lang="ko-KR" altLang="en-US" sz="2000" dirty="0"/>
              <a:t>를 가지고 만드는 일종의 </a:t>
            </a:r>
            <a:r>
              <a:rPr lang="en-US" altLang="ko-KR" sz="2000" dirty="0"/>
              <a:t>Wrapper</a:t>
            </a:r>
            <a:r>
              <a:rPr lang="ko-KR" altLang="en-US" sz="2000" dirty="0"/>
              <a:t>라고 볼 수 있는데</a:t>
            </a:r>
            <a:r>
              <a:rPr lang="en-US" altLang="ko-KR" sz="2000" dirty="0"/>
              <a:t>, Entity</a:t>
            </a:r>
            <a:r>
              <a:rPr lang="ko-KR" altLang="en-US" sz="2000" dirty="0"/>
              <a:t>를 </a:t>
            </a:r>
            <a:r>
              <a:rPr lang="en-US" altLang="ko-KR" sz="2000" dirty="0"/>
              <a:t>Controller </a:t>
            </a:r>
            <a:r>
              <a:rPr lang="ko-KR" altLang="en-US" sz="2000" dirty="0"/>
              <a:t>같은 클라이언트단과 직접 마주하는 계층에 전달하는 대신 </a:t>
            </a:r>
            <a:r>
              <a:rPr lang="en-US" altLang="ko-KR" sz="2000" dirty="0"/>
              <a:t>DTO</a:t>
            </a:r>
            <a:r>
              <a:rPr lang="ko-KR" altLang="en-US" sz="2000" dirty="0"/>
              <a:t>를 사용해 데이터를 교환한다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38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3CC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6803</TotalTime>
  <Words>123</Words>
  <Application>Microsoft Office PowerPoint</Application>
  <PresentationFormat>와이드스크린</PresentationFormat>
  <Paragraphs>27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Spring Boot Business Logic</vt:lpstr>
      <vt:lpstr>Contents</vt:lpstr>
      <vt:lpstr>Review : Spring Boot CRUD</vt:lpstr>
      <vt:lpstr>Entity</vt:lpstr>
      <vt:lpstr>Repository(DAO)</vt:lpstr>
      <vt:lpstr>Review : Spring Boot CRUD</vt:lpstr>
      <vt:lpstr>Review : Spring Boot CRUD</vt:lpstr>
      <vt:lpstr>Service &amp; DTO</vt:lpstr>
      <vt:lpstr>DTO(Data Transfer Object)</vt:lpstr>
      <vt:lpstr>DTO(Data Transfer Object)</vt:lpstr>
      <vt:lpstr>Service</vt:lpstr>
      <vt:lpstr>Service</vt:lpstr>
      <vt:lpstr>JpaRepository</vt:lpstr>
      <vt:lpstr>Test Service</vt:lpstr>
      <vt:lpstr>Test Service</vt:lpstr>
      <vt:lpstr>Test Service</vt:lpstr>
      <vt:lpstr>Test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260</cp:revision>
  <dcterms:created xsi:type="dcterms:W3CDTF">2022-06-28T01:58:12Z</dcterms:created>
  <dcterms:modified xsi:type="dcterms:W3CDTF">2022-12-09T06:26:11Z</dcterms:modified>
</cp:coreProperties>
</file>